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"/>
          <p:cNvGrpSpPr/>
          <p:nvPr/>
        </p:nvGrpSpPr>
        <p:grpSpPr>
          <a:xfrm>
            <a:off x="2626565" y="181982"/>
            <a:ext cx="6938869" cy="3147937"/>
            <a:chOff x="0" y="0"/>
            <a:chExt cx="6938868" cy="3147936"/>
          </a:xfrm>
        </p:grpSpPr>
        <p:sp>
          <p:nvSpPr>
            <p:cNvPr id="94" name="Rectangle"/>
            <p:cNvSpPr/>
            <p:nvPr/>
          </p:nvSpPr>
          <p:spPr>
            <a:xfrm>
              <a:off x="0" y="42458"/>
              <a:ext cx="6877327" cy="306302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95" name="Picture 24" descr="Picture 24"/>
            <p:cNvPicPr>
              <a:picLocks noChangeAspect="1"/>
            </p:cNvPicPr>
            <p:nvPr/>
          </p:nvPicPr>
          <p:blipFill>
            <a:blip r:embed="rId2">
              <a:alphaModFix amt="70000"/>
              <a:extLst/>
            </a:blip>
            <a:srcRect l="1316" t="0" r="0" b="0"/>
            <a:stretch>
              <a:fillRect/>
            </a:stretch>
          </p:blipFill>
          <p:spPr>
            <a:xfrm>
              <a:off x="88360" y="59962"/>
              <a:ext cx="6745577" cy="30879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6" name="Rectangle 16"/>
            <p:cNvSpPr/>
            <p:nvPr/>
          </p:nvSpPr>
          <p:spPr>
            <a:xfrm>
              <a:off x="28399" y="0"/>
              <a:ext cx="6820528" cy="3147936"/>
            </a:xfrm>
            <a:prstGeom prst="rect">
              <a:avLst/>
            </a:prstGeom>
            <a:noFill/>
            <a:ln w="101600" cap="flat">
              <a:solidFill>
                <a:srgbClr val="DEBC2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97" name="Graphic 31" descr="Graphic 31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935" t="74503" r="0" b="0"/>
            <a:stretch>
              <a:fillRect/>
            </a:stretch>
          </p:blipFill>
          <p:spPr>
            <a:xfrm flipH="1">
              <a:off x="2546748" y="1942501"/>
              <a:ext cx="4392121" cy="11657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8" name="Picture 7" descr="Picture 7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4164" t="0" r="24295" b="0"/>
            <a:stretch>
              <a:fillRect/>
            </a:stretch>
          </p:blipFill>
          <p:spPr>
            <a:xfrm>
              <a:off x="5143061" y="149902"/>
              <a:ext cx="1466023" cy="28443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0" name="TextBox 25"/>
          <p:cNvSpPr txBox="1"/>
          <p:nvPr/>
        </p:nvSpPr>
        <p:spPr>
          <a:xfrm>
            <a:off x="3332538" y="591340"/>
            <a:ext cx="3756034" cy="146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8800">
                <a:solidFill>
                  <a:srgbClr val="54221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Name</a:t>
            </a:r>
          </a:p>
        </p:txBody>
      </p:sp>
      <p:sp>
        <p:nvSpPr>
          <p:cNvPr id="101" name="TextBox 26"/>
          <p:cNvSpPr txBox="1"/>
          <p:nvPr/>
        </p:nvSpPr>
        <p:spPr>
          <a:xfrm>
            <a:off x="4308095" y="1713927"/>
            <a:ext cx="1804919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>
                <a:solidFill>
                  <a:srgbClr val="54221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Class</a:t>
            </a:r>
          </a:p>
        </p:txBody>
      </p:sp>
      <p:grpSp>
        <p:nvGrpSpPr>
          <p:cNvPr id="107" name="Group"/>
          <p:cNvGrpSpPr/>
          <p:nvPr/>
        </p:nvGrpSpPr>
        <p:grpSpPr>
          <a:xfrm>
            <a:off x="2626565" y="3584143"/>
            <a:ext cx="6938869" cy="3147937"/>
            <a:chOff x="0" y="0"/>
            <a:chExt cx="6938868" cy="3147936"/>
          </a:xfrm>
        </p:grpSpPr>
        <p:sp>
          <p:nvSpPr>
            <p:cNvPr id="102" name="Rectangle"/>
            <p:cNvSpPr/>
            <p:nvPr/>
          </p:nvSpPr>
          <p:spPr>
            <a:xfrm>
              <a:off x="0" y="42458"/>
              <a:ext cx="6877327" cy="306302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03" name="Picture 24" descr="Picture 24"/>
            <p:cNvPicPr>
              <a:picLocks noChangeAspect="1"/>
            </p:cNvPicPr>
            <p:nvPr/>
          </p:nvPicPr>
          <p:blipFill>
            <a:blip r:embed="rId2">
              <a:alphaModFix amt="70000"/>
              <a:extLst/>
            </a:blip>
            <a:srcRect l="1316" t="0" r="0" b="0"/>
            <a:stretch>
              <a:fillRect/>
            </a:stretch>
          </p:blipFill>
          <p:spPr>
            <a:xfrm>
              <a:off x="88360" y="59962"/>
              <a:ext cx="6745577" cy="30879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4" name="Rectangle 16"/>
            <p:cNvSpPr/>
            <p:nvPr/>
          </p:nvSpPr>
          <p:spPr>
            <a:xfrm>
              <a:off x="28399" y="0"/>
              <a:ext cx="6820528" cy="3147936"/>
            </a:xfrm>
            <a:prstGeom prst="rect">
              <a:avLst/>
            </a:prstGeom>
            <a:noFill/>
            <a:ln w="101600" cap="flat">
              <a:solidFill>
                <a:srgbClr val="DEBC2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105" name="Graphic 31" descr="Graphic 31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935" t="74503" r="0" b="0"/>
            <a:stretch>
              <a:fillRect/>
            </a:stretch>
          </p:blipFill>
          <p:spPr>
            <a:xfrm flipH="1">
              <a:off x="2546748" y="1942501"/>
              <a:ext cx="4392121" cy="11657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6" name="Picture 7" descr="Picture 7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4164" t="0" r="24295" b="0"/>
            <a:stretch>
              <a:fillRect/>
            </a:stretch>
          </p:blipFill>
          <p:spPr>
            <a:xfrm>
              <a:off x="5143061" y="149902"/>
              <a:ext cx="1466023" cy="28443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