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"/>
          <p:cNvGrpSpPr/>
          <p:nvPr/>
        </p:nvGrpSpPr>
        <p:grpSpPr>
          <a:xfrm>
            <a:off x="6738759" y="314871"/>
            <a:ext cx="4871805" cy="2788172"/>
            <a:chOff x="0" y="0"/>
            <a:chExt cx="4871803" cy="2788171"/>
          </a:xfrm>
        </p:grpSpPr>
        <p:sp>
          <p:nvSpPr>
            <p:cNvPr id="94" name="Freeform: Shape 5"/>
            <p:cNvSpPr/>
            <p:nvPr/>
          </p:nvSpPr>
          <p:spPr>
            <a:xfrm>
              <a:off x="0" y="0"/>
              <a:ext cx="4871804" cy="2788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210"/>
                  </a:lnTo>
                  <a:lnTo>
                    <a:pt x="21291" y="2454"/>
                  </a:lnTo>
                  <a:cubicBezTo>
                    <a:pt x="19780" y="3829"/>
                    <a:pt x="18720" y="7048"/>
                    <a:pt x="18720" y="10800"/>
                  </a:cubicBezTo>
                  <a:cubicBezTo>
                    <a:pt x="18720" y="14552"/>
                    <a:pt x="19780" y="17771"/>
                    <a:pt x="21291" y="19146"/>
                  </a:cubicBezTo>
                  <a:lnTo>
                    <a:pt x="21600" y="1939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19390"/>
                  </a:lnTo>
                  <a:lnTo>
                    <a:pt x="309" y="19146"/>
                  </a:lnTo>
                  <a:cubicBezTo>
                    <a:pt x="1820" y="17771"/>
                    <a:pt x="2880" y="14552"/>
                    <a:pt x="2880" y="10800"/>
                  </a:cubicBezTo>
                  <a:cubicBezTo>
                    <a:pt x="2880" y="7048"/>
                    <a:pt x="1820" y="3829"/>
                    <a:pt x="309" y="2454"/>
                  </a:cubicBezTo>
                  <a:lnTo>
                    <a:pt x="0" y="221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" name="Arc 8"/>
            <p:cNvSpPr/>
            <p:nvPr/>
          </p:nvSpPr>
          <p:spPr>
            <a:xfrm rot="5400000">
              <a:off x="-848818" y="1056543"/>
              <a:ext cx="2556383" cy="67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96" name="Straight Connector 10"/>
            <p:cNvSpPr/>
            <p:nvPr/>
          </p:nvSpPr>
          <p:spPr>
            <a:xfrm flipH="1" flipV="1">
              <a:off x="92646" y="115080"/>
              <a:ext cx="4660900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7" name="Straight Connector 15"/>
            <p:cNvSpPr/>
            <p:nvPr/>
          </p:nvSpPr>
          <p:spPr>
            <a:xfrm flipH="1" flipV="1">
              <a:off x="137410" y="2670742"/>
              <a:ext cx="4645671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8" name="TextBox 26"/>
            <p:cNvSpPr txBox="1"/>
            <p:nvPr/>
          </p:nvSpPr>
          <p:spPr>
            <a:xfrm>
              <a:off x="1451495" y="2010436"/>
              <a:ext cx="2279623" cy="726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700">
                  <a:latin typeface="Baguet Script Regular"/>
                  <a:ea typeface="Baguet Script Regular"/>
                  <a:cs typeface="Baguet Script Regular"/>
                  <a:sym typeface="Baguet Script Regular"/>
                </a:defRPr>
              </a:lvl1pPr>
            </a:lstStyle>
            <a:p>
              <a:pPr/>
              <a:r>
                <a:t>Welcome</a:t>
              </a:r>
            </a:p>
          </p:txBody>
        </p:sp>
        <p:sp>
          <p:nvSpPr>
            <p:cNvPr id="99" name="Straight Connector 28"/>
            <p:cNvSpPr/>
            <p:nvPr/>
          </p:nvSpPr>
          <p:spPr>
            <a:xfrm flipH="1">
              <a:off x="1448307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0" name="Straight Connector 30"/>
            <p:cNvSpPr/>
            <p:nvPr/>
          </p:nvSpPr>
          <p:spPr>
            <a:xfrm flipH="1">
              <a:off x="3493605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01" name="Picture 14" descr="Picture 1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39206" y="256279"/>
              <a:ext cx="614216" cy="614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2" name="Picture 17" descr="Picture 17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40332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3" name="Picture 19" descr="Picture 1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>
              <a:off x="3065796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4" name="Picture 22" descr="Picture 2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10800000">
              <a:off x="2299139" y="508369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5" name="Picture 23" descr="Picture 2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0800000">
              <a:off x="3337364" y="517905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6" name="Arc 8"/>
            <p:cNvSpPr/>
            <p:nvPr/>
          </p:nvSpPr>
          <p:spPr>
            <a:xfrm rot="16200000">
              <a:off x="3174043" y="1057336"/>
              <a:ext cx="2556384" cy="673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pic>
          <p:nvPicPr>
            <p:cNvPr id="107" name="IMG_6523.png" descr="IMG_6523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 rot="21000000">
              <a:off x="1263507" y="185700"/>
              <a:ext cx="981573" cy="138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" name="IMG_6524.png" descr="IMG_6524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6045" t="14726" r="12570" b="12366"/>
            <a:stretch>
              <a:fillRect/>
            </a:stretch>
          </p:blipFill>
          <p:spPr>
            <a:xfrm flipH="1" rot="600000">
              <a:off x="879089" y="860167"/>
              <a:ext cx="667156" cy="962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494" fill="norm" stroke="1" extrusionOk="0">
                  <a:moveTo>
                    <a:pt x="9828" y="0"/>
                  </a:moveTo>
                  <a:cubicBezTo>
                    <a:pt x="9229" y="0"/>
                    <a:pt x="9221" y="-4"/>
                    <a:pt x="9160" y="89"/>
                  </a:cubicBezTo>
                  <a:cubicBezTo>
                    <a:pt x="9105" y="171"/>
                    <a:pt x="9116" y="196"/>
                    <a:pt x="9237" y="284"/>
                  </a:cubicBezTo>
                  <a:lnTo>
                    <a:pt x="9378" y="381"/>
                  </a:lnTo>
                  <a:lnTo>
                    <a:pt x="9160" y="549"/>
                  </a:lnTo>
                  <a:cubicBezTo>
                    <a:pt x="9045" y="640"/>
                    <a:pt x="8890" y="796"/>
                    <a:pt x="8813" y="904"/>
                  </a:cubicBezTo>
                  <a:cubicBezTo>
                    <a:pt x="8690" y="1077"/>
                    <a:pt x="8672" y="1143"/>
                    <a:pt x="8672" y="1436"/>
                  </a:cubicBezTo>
                  <a:cubicBezTo>
                    <a:pt x="8672" y="1742"/>
                    <a:pt x="8685" y="1787"/>
                    <a:pt x="8839" y="2003"/>
                  </a:cubicBezTo>
                  <a:cubicBezTo>
                    <a:pt x="8931" y="2132"/>
                    <a:pt x="9066" y="2267"/>
                    <a:pt x="9134" y="2304"/>
                  </a:cubicBezTo>
                  <a:cubicBezTo>
                    <a:pt x="9299" y="2393"/>
                    <a:pt x="9300" y="2490"/>
                    <a:pt x="9134" y="2490"/>
                  </a:cubicBezTo>
                  <a:cubicBezTo>
                    <a:pt x="9041" y="2490"/>
                    <a:pt x="9006" y="2501"/>
                    <a:pt x="9006" y="2552"/>
                  </a:cubicBezTo>
                  <a:cubicBezTo>
                    <a:pt x="9006" y="2599"/>
                    <a:pt x="8971" y="2623"/>
                    <a:pt x="8903" y="2623"/>
                  </a:cubicBezTo>
                  <a:cubicBezTo>
                    <a:pt x="8847" y="2623"/>
                    <a:pt x="8800" y="2647"/>
                    <a:pt x="8800" y="2676"/>
                  </a:cubicBezTo>
                  <a:cubicBezTo>
                    <a:pt x="8800" y="2705"/>
                    <a:pt x="8754" y="2729"/>
                    <a:pt x="8698" y="2729"/>
                  </a:cubicBezTo>
                  <a:cubicBezTo>
                    <a:pt x="8599" y="2729"/>
                    <a:pt x="8595" y="2753"/>
                    <a:pt x="8595" y="3687"/>
                  </a:cubicBezTo>
                  <a:cubicBezTo>
                    <a:pt x="8595" y="4776"/>
                    <a:pt x="8582" y="4868"/>
                    <a:pt x="8248" y="5166"/>
                  </a:cubicBezTo>
                  <a:cubicBezTo>
                    <a:pt x="8132" y="5270"/>
                    <a:pt x="7686" y="5561"/>
                    <a:pt x="7272" y="5813"/>
                  </a:cubicBezTo>
                  <a:cubicBezTo>
                    <a:pt x="6192" y="6469"/>
                    <a:pt x="5599" y="6928"/>
                    <a:pt x="5126" y="7470"/>
                  </a:cubicBezTo>
                  <a:cubicBezTo>
                    <a:pt x="4965" y="7655"/>
                    <a:pt x="4946" y="7710"/>
                    <a:pt x="4946" y="7922"/>
                  </a:cubicBezTo>
                  <a:cubicBezTo>
                    <a:pt x="4946" y="8118"/>
                    <a:pt x="4964" y="8197"/>
                    <a:pt x="5088" y="8366"/>
                  </a:cubicBezTo>
                  <a:cubicBezTo>
                    <a:pt x="5171" y="8479"/>
                    <a:pt x="5350" y="8732"/>
                    <a:pt x="5473" y="8924"/>
                  </a:cubicBezTo>
                  <a:lnTo>
                    <a:pt x="5691" y="9269"/>
                  </a:lnTo>
                  <a:lnTo>
                    <a:pt x="4921" y="9287"/>
                  </a:lnTo>
                  <a:cubicBezTo>
                    <a:pt x="2955" y="9343"/>
                    <a:pt x="1533" y="9607"/>
                    <a:pt x="848" y="10032"/>
                  </a:cubicBezTo>
                  <a:cubicBezTo>
                    <a:pt x="514" y="10239"/>
                    <a:pt x="287" y="10478"/>
                    <a:pt x="129" y="10811"/>
                  </a:cubicBezTo>
                  <a:cubicBezTo>
                    <a:pt x="20" y="11040"/>
                    <a:pt x="3" y="11151"/>
                    <a:pt x="0" y="11520"/>
                  </a:cubicBezTo>
                  <a:cubicBezTo>
                    <a:pt x="-4" y="11990"/>
                    <a:pt x="43" y="12203"/>
                    <a:pt x="270" y="12663"/>
                  </a:cubicBezTo>
                  <a:cubicBezTo>
                    <a:pt x="466" y="13062"/>
                    <a:pt x="691" y="13329"/>
                    <a:pt x="1632" y="14321"/>
                  </a:cubicBezTo>
                  <a:cubicBezTo>
                    <a:pt x="2636" y="15380"/>
                    <a:pt x="3080" y="15890"/>
                    <a:pt x="3430" y="16377"/>
                  </a:cubicBezTo>
                  <a:lnTo>
                    <a:pt x="3700" y="16758"/>
                  </a:lnTo>
                  <a:lnTo>
                    <a:pt x="3713" y="17404"/>
                  </a:lnTo>
                  <a:cubicBezTo>
                    <a:pt x="3728" y="18133"/>
                    <a:pt x="3802" y="18507"/>
                    <a:pt x="4060" y="19186"/>
                  </a:cubicBezTo>
                  <a:cubicBezTo>
                    <a:pt x="4220" y="19607"/>
                    <a:pt x="4662" y="20517"/>
                    <a:pt x="4805" y="20719"/>
                  </a:cubicBezTo>
                  <a:cubicBezTo>
                    <a:pt x="5036" y="21046"/>
                    <a:pt x="6635" y="21370"/>
                    <a:pt x="8505" y="21463"/>
                  </a:cubicBezTo>
                  <a:cubicBezTo>
                    <a:pt x="11184" y="21596"/>
                    <a:pt x="14089" y="21292"/>
                    <a:pt x="14761" y="20807"/>
                  </a:cubicBezTo>
                  <a:cubicBezTo>
                    <a:pt x="14985" y="20646"/>
                    <a:pt x="15550" y="19494"/>
                    <a:pt x="15789" y="18716"/>
                  </a:cubicBezTo>
                  <a:cubicBezTo>
                    <a:pt x="15968" y="18134"/>
                    <a:pt x="16004" y="17246"/>
                    <a:pt x="15879" y="16731"/>
                  </a:cubicBezTo>
                  <a:cubicBezTo>
                    <a:pt x="15718" y="16067"/>
                    <a:pt x="15519" y="15730"/>
                    <a:pt x="14504" y="14391"/>
                  </a:cubicBezTo>
                  <a:cubicBezTo>
                    <a:pt x="13659" y="13276"/>
                    <a:pt x="13465" y="12968"/>
                    <a:pt x="13528" y="12850"/>
                  </a:cubicBezTo>
                  <a:cubicBezTo>
                    <a:pt x="13554" y="12802"/>
                    <a:pt x="13604" y="12535"/>
                    <a:pt x="13644" y="12256"/>
                  </a:cubicBezTo>
                  <a:cubicBezTo>
                    <a:pt x="13853" y="10792"/>
                    <a:pt x="14198" y="10132"/>
                    <a:pt x="15365" y="8915"/>
                  </a:cubicBezTo>
                  <a:cubicBezTo>
                    <a:pt x="16456" y="7777"/>
                    <a:pt x="17477" y="7308"/>
                    <a:pt x="18975" y="7258"/>
                  </a:cubicBezTo>
                  <a:cubicBezTo>
                    <a:pt x="19582" y="7237"/>
                    <a:pt x="20001" y="7284"/>
                    <a:pt x="20774" y="7444"/>
                  </a:cubicBezTo>
                  <a:cubicBezTo>
                    <a:pt x="21296" y="7552"/>
                    <a:pt x="21596" y="7555"/>
                    <a:pt x="21596" y="7462"/>
                  </a:cubicBezTo>
                  <a:cubicBezTo>
                    <a:pt x="21596" y="7389"/>
                    <a:pt x="21047" y="7018"/>
                    <a:pt x="20620" y="6797"/>
                  </a:cubicBezTo>
                  <a:cubicBezTo>
                    <a:pt x="19418" y="6176"/>
                    <a:pt x="17203" y="5982"/>
                    <a:pt x="15622" y="6354"/>
                  </a:cubicBezTo>
                  <a:cubicBezTo>
                    <a:pt x="15169" y="6460"/>
                    <a:pt x="14640" y="6645"/>
                    <a:pt x="14299" y="6824"/>
                  </a:cubicBezTo>
                  <a:lnTo>
                    <a:pt x="14042" y="6956"/>
                  </a:lnTo>
                  <a:lnTo>
                    <a:pt x="13682" y="6664"/>
                  </a:lnTo>
                  <a:cubicBezTo>
                    <a:pt x="13483" y="6504"/>
                    <a:pt x="12934" y="6138"/>
                    <a:pt x="12462" y="5849"/>
                  </a:cubicBezTo>
                  <a:cubicBezTo>
                    <a:pt x="11990" y="5559"/>
                    <a:pt x="11522" y="5243"/>
                    <a:pt x="11421" y="5149"/>
                  </a:cubicBezTo>
                  <a:cubicBezTo>
                    <a:pt x="11094" y="4841"/>
                    <a:pt x="11077" y="4781"/>
                    <a:pt x="11049" y="3704"/>
                  </a:cubicBezTo>
                  <a:cubicBezTo>
                    <a:pt x="11028" y="2913"/>
                    <a:pt x="11002" y="2729"/>
                    <a:pt x="10946" y="2729"/>
                  </a:cubicBezTo>
                  <a:cubicBezTo>
                    <a:pt x="10908" y="2729"/>
                    <a:pt x="10882" y="2705"/>
                    <a:pt x="10882" y="2676"/>
                  </a:cubicBezTo>
                  <a:cubicBezTo>
                    <a:pt x="10882" y="2647"/>
                    <a:pt x="10835" y="2623"/>
                    <a:pt x="10779" y="2623"/>
                  </a:cubicBezTo>
                  <a:cubicBezTo>
                    <a:pt x="10711" y="2623"/>
                    <a:pt x="10676" y="2599"/>
                    <a:pt x="10676" y="2552"/>
                  </a:cubicBezTo>
                  <a:cubicBezTo>
                    <a:pt x="10676" y="2501"/>
                    <a:pt x="10641" y="2490"/>
                    <a:pt x="10548" y="2490"/>
                  </a:cubicBezTo>
                  <a:cubicBezTo>
                    <a:pt x="10373" y="2490"/>
                    <a:pt x="10392" y="2411"/>
                    <a:pt x="10599" y="2260"/>
                  </a:cubicBezTo>
                  <a:cubicBezTo>
                    <a:pt x="10868" y="2063"/>
                    <a:pt x="11008" y="1790"/>
                    <a:pt x="11010" y="1436"/>
                  </a:cubicBezTo>
                  <a:cubicBezTo>
                    <a:pt x="11012" y="1083"/>
                    <a:pt x="10888" y="867"/>
                    <a:pt x="10535" y="567"/>
                  </a:cubicBezTo>
                  <a:lnTo>
                    <a:pt x="10316" y="381"/>
                  </a:lnTo>
                  <a:lnTo>
                    <a:pt x="10445" y="284"/>
                  </a:lnTo>
                  <a:cubicBezTo>
                    <a:pt x="10564" y="197"/>
                    <a:pt x="10565" y="187"/>
                    <a:pt x="10496" y="98"/>
                  </a:cubicBezTo>
                  <a:lnTo>
                    <a:pt x="10419" y="0"/>
                  </a:lnTo>
                  <a:lnTo>
                    <a:pt x="9828" y="0"/>
                  </a:lnTo>
                  <a:close/>
                  <a:moveTo>
                    <a:pt x="5871" y="9588"/>
                  </a:moveTo>
                  <a:cubicBezTo>
                    <a:pt x="5881" y="9600"/>
                    <a:pt x="5985" y="9817"/>
                    <a:pt x="6103" y="10067"/>
                  </a:cubicBezTo>
                  <a:cubicBezTo>
                    <a:pt x="6803" y="11557"/>
                    <a:pt x="6708" y="12294"/>
                    <a:pt x="5627" y="13762"/>
                  </a:cubicBezTo>
                  <a:cubicBezTo>
                    <a:pt x="5379" y="14099"/>
                    <a:pt x="4947" y="14687"/>
                    <a:pt x="4664" y="15074"/>
                  </a:cubicBezTo>
                  <a:lnTo>
                    <a:pt x="4150" y="15783"/>
                  </a:lnTo>
                  <a:lnTo>
                    <a:pt x="3957" y="15535"/>
                  </a:lnTo>
                  <a:cubicBezTo>
                    <a:pt x="3846" y="15400"/>
                    <a:pt x="3466" y="15011"/>
                    <a:pt x="3122" y="14666"/>
                  </a:cubicBezTo>
                  <a:cubicBezTo>
                    <a:pt x="2063" y="13605"/>
                    <a:pt x="1741" y="13206"/>
                    <a:pt x="1452" y="12610"/>
                  </a:cubicBezTo>
                  <a:cubicBezTo>
                    <a:pt x="1036" y="11752"/>
                    <a:pt x="1229" y="10993"/>
                    <a:pt x="1991" y="10475"/>
                  </a:cubicBezTo>
                  <a:cubicBezTo>
                    <a:pt x="2462" y="10155"/>
                    <a:pt x="3211" y="9923"/>
                    <a:pt x="4214" y="9775"/>
                  </a:cubicBezTo>
                  <a:cubicBezTo>
                    <a:pt x="4901" y="9673"/>
                    <a:pt x="5850" y="9563"/>
                    <a:pt x="5871" y="958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125" name="Group"/>
          <p:cNvGrpSpPr/>
          <p:nvPr/>
        </p:nvGrpSpPr>
        <p:grpSpPr>
          <a:xfrm>
            <a:off x="716139" y="314871"/>
            <a:ext cx="4871804" cy="2788172"/>
            <a:chOff x="0" y="0"/>
            <a:chExt cx="4871803" cy="2788171"/>
          </a:xfrm>
        </p:grpSpPr>
        <p:sp>
          <p:nvSpPr>
            <p:cNvPr id="110" name="Freeform: Shape 5"/>
            <p:cNvSpPr/>
            <p:nvPr/>
          </p:nvSpPr>
          <p:spPr>
            <a:xfrm>
              <a:off x="0" y="0"/>
              <a:ext cx="4871804" cy="2788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210"/>
                  </a:lnTo>
                  <a:lnTo>
                    <a:pt x="21291" y="2454"/>
                  </a:lnTo>
                  <a:cubicBezTo>
                    <a:pt x="19780" y="3829"/>
                    <a:pt x="18720" y="7048"/>
                    <a:pt x="18720" y="10800"/>
                  </a:cubicBezTo>
                  <a:cubicBezTo>
                    <a:pt x="18720" y="14552"/>
                    <a:pt x="19780" y="17771"/>
                    <a:pt x="21291" y="19146"/>
                  </a:cubicBezTo>
                  <a:lnTo>
                    <a:pt x="21600" y="1939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19390"/>
                  </a:lnTo>
                  <a:lnTo>
                    <a:pt x="309" y="19146"/>
                  </a:lnTo>
                  <a:cubicBezTo>
                    <a:pt x="1820" y="17771"/>
                    <a:pt x="2880" y="14552"/>
                    <a:pt x="2880" y="10800"/>
                  </a:cubicBezTo>
                  <a:cubicBezTo>
                    <a:pt x="2880" y="7048"/>
                    <a:pt x="1820" y="3829"/>
                    <a:pt x="309" y="2454"/>
                  </a:cubicBezTo>
                  <a:lnTo>
                    <a:pt x="0" y="221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1" name="Arc 8"/>
            <p:cNvSpPr/>
            <p:nvPr/>
          </p:nvSpPr>
          <p:spPr>
            <a:xfrm rot="5400000">
              <a:off x="-848818" y="1056543"/>
              <a:ext cx="2556383" cy="67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12" name="Straight Connector 10"/>
            <p:cNvSpPr/>
            <p:nvPr/>
          </p:nvSpPr>
          <p:spPr>
            <a:xfrm flipH="1" flipV="1">
              <a:off x="92646" y="115080"/>
              <a:ext cx="4660900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3" name="Straight Connector 15"/>
            <p:cNvSpPr/>
            <p:nvPr/>
          </p:nvSpPr>
          <p:spPr>
            <a:xfrm flipH="1" flipV="1">
              <a:off x="137410" y="2670742"/>
              <a:ext cx="4645671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4" name="TextBox 26"/>
            <p:cNvSpPr txBox="1"/>
            <p:nvPr/>
          </p:nvSpPr>
          <p:spPr>
            <a:xfrm>
              <a:off x="1451495" y="2010436"/>
              <a:ext cx="2279623" cy="726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700">
                  <a:latin typeface="Baguet Script Regular"/>
                  <a:ea typeface="Baguet Script Regular"/>
                  <a:cs typeface="Baguet Script Regular"/>
                  <a:sym typeface="Baguet Script Regular"/>
                </a:defRPr>
              </a:lvl1pPr>
            </a:lstStyle>
            <a:p>
              <a:pPr/>
              <a:r>
                <a:t>Welcome</a:t>
              </a:r>
            </a:p>
          </p:txBody>
        </p:sp>
        <p:sp>
          <p:nvSpPr>
            <p:cNvPr id="115" name="Straight Connector 28"/>
            <p:cNvSpPr/>
            <p:nvPr/>
          </p:nvSpPr>
          <p:spPr>
            <a:xfrm flipH="1">
              <a:off x="1448307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6" name="Straight Connector 30"/>
            <p:cNvSpPr/>
            <p:nvPr/>
          </p:nvSpPr>
          <p:spPr>
            <a:xfrm flipH="1">
              <a:off x="3493605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17" name="Picture 14" descr="Picture 1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39206" y="256279"/>
              <a:ext cx="614216" cy="614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8" name="Picture 17" descr="Picture 17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40332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9" name="Picture 19" descr="Picture 1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>
              <a:off x="3065796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0" name="Picture 22" descr="Picture 2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10800000">
              <a:off x="2299139" y="508369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1" name="Picture 23" descr="Picture 2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0800000">
              <a:off x="3337364" y="517905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2" name="Arc 8"/>
            <p:cNvSpPr/>
            <p:nvPr/>
          </p:nvSpPr>
          <p:spPr>
            <a:xfrm rot="16200000">
              <a:off x="3174043" y="1057336"/>
              <a:ext cx="2556384" cy="673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pic>
          <p:nvPicPr>
            <p:cNvPr id="123" name="IMG_6523.png" descr="IMG_6523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 rot="21000000">
              <a:off x="1263507" y="185700"/>
              <a:ext cx="981573" cy="138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" name="IMG_6524.png" descr="IMG_6524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6045" t="14726" r="12570" b="12366"/>
            <a:stretch>
              <a:fillRect/>
            </a:stretch>
          </p:blipFill>
          <p:spPr>
            <a:xfrm flipH="1" rot="600000">
              <a:off x="879089" y="860167"/>
              <a:ext cx="667156" cy="962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494" fill="norm" stroke="1" extrusionOk="0">
                  <a:moveTo>
                    <a:pt x="9828" y="0"/>
                  </a:moveTo>
                  <a:cubicBezTo>
                    <a:pt x="9229" y="0"/>
                    <a:pt x="9221" y="-4"/>
                    <a:pt x="9160" y="89"/>
                  </a:cubicBezTo>
                  <a:cubicBezTo>
                    <a:pt x="9105" y="171"/>
                    <a:pt x="9116" y="196"/>
                    <a:pt x="9237" y="284"/>
                  </a:cubicBezTo>
                  <a:lnTo>
                    <a:pt x="9378" y="381"/>
                  </a:lnTo>
                  <a:lnTo>
                    <a:pt x="9160" y="549"/>
                  </a:lnTo>
                  <a:cubicBezTo>
                    <a:pt x="9045" y="640"/>
                    <a:pt x="8890" y="796"/>
                    <a:pt x="8813" y="904"/>
                  </a:cubicBezTo>
                  <a:cubicBezTo>
                    <a:pt x="8690" y="1077"/>
                    <a:pt x="8672" y="1143"/>
                    <a:pt x="8672" y="1436"/>
                  </a:cubicBezTo>
                  <a:cubicBezTo>
                    <a:pt x="8672" y="1742"/>
                    <a:pt x="8685" y="1787"/>
                    <a:pt x="8839" y="2003"/>
                  </a:cubicBezTo>
                  <a:cubicBezTo>
                    <a:pt x="8931" y="2132"/>
                    <a:pt x="9066" y="2267"/>
                    <a:pt x="9134" y="2304"/>
                  </a:cubicBezTo>
                  <a:cubicBezTo>
                    <a:pt x="9299" y="2393"/>
                    <a:pt x="9300" y="2490"/>
                    <a:pt x="9134" y="2490"/>
                  </a:cubicBezTo>
                  <a:cubicBezTo>
                    <a:pt x="9041" y="2490"/>
                    <a:pt x="9006" y="2501"/>
                    <a:pt x="9006" y="2552"/>
                  </a:cubicBezTo>
                  <a:cubicBezTo>
                    <a:pt x="9006" y="2599"/>
                    <a:pt x="8971" y="2623"/>
                    <a:pt x="8903" y="2623"/>
                  </a:cubicBezTo>
                  <a:cubicBezTo>
                    <a:pt x="8847" y="2623"/>
                    <a:pt x="8800" y="2647"/>
                    <a:pt x="8800" y="2676"/>
                  </a:cubicBezTo>
                  <a:cubicBezTo>
                    <a:pt x="8800" y="2705"/>
                    <a:pt x="8754" y="2729"/>
                    <a:pt x="8698" y="2729"/>
                  </a:cubicBezTo>
                  <a:cubicBezTo>
                    <a:pt x="8599" y="2729"/>
                    <a:pt x="8595" y="2753"/>
                    <a:pt x="8595" y="3687"/>
                  </a:cubicBezTo>
                  <a:cubicBezTo>
                    <a:pt x="8595" y="4776"/>
                    <a:pt x="8582" y="4868"/>
                    <a:pt x="8248" y="5166"/>
                  </a:cubicBezTo>
                  <a:cubicBezTo>
                    <a:pt x="8132" y="5270"/>
                    <a:pt x="7686" y="5561"/>
                    <a:pt x="7272" y="5813"/>
                  </a:cubicBezTo>
                  <a:cubicBezTo>
                    <a:pt x="6192" y="6469"/>
                    <a:pt x="5599" y="6928"/>
                    <a:pt x="5126" y="7470"/>
                  </a:cubicBezTo>
                  <a:cubicBezTo>
                    <a:pt x="4965" y="7655"/>
                    <a:pt x="4946" y="7710"/>
                    <a:pt x="4946" y="7922"/>
                  </a:cubicBezTo>
                  <a:cubicBezTo>
                    <a:pt x="4946" y="8118"/>
                    <a:pt x="4964" y="8197"/>
                    <a:pt x="5088" y="8366"/>
                  </a:cubicBezTo>
                  <a:cubicBezTo>
                    <a:pt x="5171" y="8479"/>
                    <a:pt x="5350" y="8732"/>
                    <a:pt x="5473" y="8924"/>
                  </a:cubicBezTo>
                  <a:lnTo>
                    <a:pt x="5691" y="9269"/>
                  </a:lnTo>
                  <a:lnTo>
                    <a:pt x="4921" y="9287"/>
                  </a:lnTo>
                  <a:cubicBezTo>
                    <a:pt x="2955" y="9343"/>
                    <a:pt x="1533" y="9607"/>
                    <a:pt x="848" y="10032"/>
                  </a:cubicBezTo>
                  <a:cubicBezTo>
                    <a:pt x="514" y="10239"/>
                    <a:pt x="287" y="10478"/>
                    <a:pt x="129" y="10811"/>
                  </a:cubicBezTo>
                  <a:cubicBezTo>
                    <a:pt x="20" y="11040"/>
                    <a:pt x="3" y="11151"/>
                    <a:pt x="0" y="11520"/>
                  </a:cubicBezTo>
                  <a:cubicBezTo>
                    <a:pt x="-4" y="11990"/>
                    <a:pt x="43" y="12203"/>
                    <a:pt x="270" y="12663"/>
                  </a:cubicBezTo>
                  <a:cubicBezTo>
                    <a:pt x="466" y="13062"/>
                    <a:pt x="691" y="13329"/>
                    <a:pt x="1632" y="14321"/>
                  </a:cubicBezTo>
                  <a:cubicBezTo>
                    <a:pt x="2636" y="15380"/>
                    <a:pt x="3080" y="15890"/>
                    <a:pt x="3430" y="16377"/>
                  </a:cubicBezTo>
                  <a:lnTo>
                    <a:pt x="3700" y="16758"/>
                  </a:lnTo>
                  <a:lnTo>
                    <a:pt x="3713" y="17404"/>
                  </a:lnTo>
                  <a:cubicBezTo>
                    <a:pt x="3728" y="18133"/>
                    <a:pt x="3802" y="18507"/>
                    <a:pt x="4060" y="19186"/>
                  </a:cubicBezTo>
                  <a:cubicBezTo>
                    <a:pt x="4220" y="19607"/>
                    <a:pt x="4662" y="20517"/>
                    <a:pt x="4805" y="20719"/>
                  </a:cubicBezTo>
                  <a:cubicBezTo>
                    <a:pt x="5036" y="21046"/>
                    <a:pt x="6635" y="21370"/>
                    <a:pt x="8505" y="21463"/>
                  </a:cubicBezTo>
                  <a:cubicBezTo>
                    <a:pt x="11184" y="21596"/>
                    <a:pt x="14089" y="21292"/>
                    <a:pt x="14761" y="20807"/>
                  </a:cubicBezTo>
                  <a:cubicBezTo>
                    <a:pt x="14985" y="20646"/>
                    <a:pt x="15550" y="19494"/>
                    <a:pt x="15789" y="18716"/>
                  </a:cubicBezTo>
                  <a:cubicBezTo>
                    <a:pt x="15968" y="18134"/>
                    <a:pt x="16004" y="17246"/>
                    <a:pt x="15879" y="16731"/>
                  </a:cubicBezTo>
                  <a:cubicBezTo>
                    <a:pt x="15718" y="16067"/>
                    <a:pt x="15519" y="15730"/>
                    <a:pt x="14504" y="14391"/>
                  </a:cubicBezTo>
                  <a:cubicBezTo>
                    <a:pt x="13659" y="13276"/>
                    <a:pt x="13465" y="12968"/>
                    <a:pt x="13528" y="12850"/>
                  </a:cubicBezTo>
                  <a:cubicBezTo>
                    <a:pt x="13554" y="12802"/>
                    <a:pt x="13604" y="12535"/>
                    <a:pt x="13644" y="12256"/>
                  </a:cubicBezTo>
                  <a:cubicBezTo>
                    <a:pt x="13853" y="10792"/>
                    <a:pt x="14198" y="10132"/>
                    <a:pt x="15365" y="8915"/>
                  </a:cubicBezTo>
                  <a:cubicBezTo>
                    <a:pt x="16456" y="7777"/>
                    <a:pt x="17477" y="7308"/>
                    <a:pt x="18975" y="7258"/>
                  </a:cubicBezTo>
                  <a:cubicBezTo>
                    <a:pt x="19582" y="7237"/>
                    <a:pt x="20001" y="7284"/>
                    <a:pt x="20774" y="7444"/>
                  </a:cubicBezTo>
                  <a:cubicBezTo>
                    <a:pt x="21296" y="7552"/>
                    <a:pt x="21596" y="7555"/>
                    <a:pt x="21596" y="7462"/>
                  </a:cubicBezTo>
                  <a:cubicBezTo>
                    <a:pt x="21596" y="7389"/>
                    <a:pt x="21047" y="7018"/>
                    <a:pt x="20620" y="6797"/>
                  </a:cubicBezTo>
                  <a:cubicBezTo>
                    <a:pt x="19418" y="6176"/>
                    <a:pt x="17203" y="5982"/>
                    <a:pt x="15622" y="6354"/>
                  </a:cubicBezTo>
                  <a:cubicBezTo>
                    <a:pt x="15169" y="6460"/>
                    <a:pt x="14640" y="6645"/>
                    <a:pt x="14299" y="6824"/>
                  </a:cubicBezTo>
                  <a:lnTo>
                    <a:pt x="14042" y="6956"/>
                  </a:lnTo>
                  <a:lnTo>
                    <a:pt x="13682" y="6664"/>
                  </a:lnTo>
                  <a:cubicBezTo>
                    <a:pt x="13483" y="6504"/>
                    <a:pt x="12934" y="6138"/>
                    <a:pt x="12462" y="5849"/>
                  </a:cubicBezTo>
                  <a:cubicBezTo>
                    <a:pt x="11990" y="5559"/>
                    <a:pt x="11522" y="5243"/>
                    <a:pt x="11421" y="5149"/>
                  </a:cubicBezTo>
                  <a:cubicBezTo>
                    <a:pt x="11094" y="4841"/>
                    <a:pt x="11077" y="4781"/>
                    <a:pt x="11049" y="3704"/>
                  </a:cubicBezTo>
                  <a:cubicBezTo>
                    <a:pt x="11028" y="2913"/>
                    <a:pt x="11002" y="2729"/>
                    <a:pt x="10946" y="2729"/>
                  </a:cubicBezTo>
                  <a:cubicBezTo>
                    <a:pt x="10908" y="2729"/>
                    <a:pt x="10882" y="2705"/>
                    <a:pt x="10882" y="2676"/>
                  </a:cubicBezTo>
                  <a:cubicBezTo>
                    <a:pt x="10882" y="2647"/>
                    <a:pt x="10835" y="2623"/>
                    <a:pt x="10779" y="2623"/>
                  </a:cubicBezTo>
                  <a:cubicBezTo>
                    <a:pt x="10711" y="2623"/>
                    <a:pt x="10676" y="2599"/>
                    <a:pt x="10676" y="2552"/>
                  </a:cubicBezTo>
                  <a:cubicBezTo>
                    <a:pt x="10676" y="2501"/>
                    <a:pt x="10641" y="2490"/>
                    <a:pt x="10548" y="2490"/>
                  </a:cubicBezTo>
                  <a:cubicBezTo>
                    <a:pt x="10373" y="2490"/>
                    <a:pt x="10392" y="2411"/>
                    <a:pt x="10599" y="2260"/>
                  </a:cubicBezTo>
                  <a:cubicBezTo>
                    <a:pt x="10868" y="2063"/>
                    <a:pt x="11008" y="1790"/>
                    <a:pt x="11010" y="1436"/>
                  </a:cubicBezTo>
                  <a:cubicBezTo>
                    <a:pt x="11012" y="1083"/>
                    <a:pt x="10888" y="867"/>
                    <a:pt x="10535" y="567"/>
                  </a:cubicBezTo>
                  <a:lnTo>
                    <a:pt x="10316" y="381"/>
                  </a:lnTo>
                  <a:lnTo>
                    <a:pt x="10445" y="284"/>
                  </a:lnTo>
                  <a:cubicBezTo>
                    <a:pt x="10564" y="197"/>
                    <a:pt x="10565" y="187"/>
                    <a:pt x="10496" y="98"/>
                  </a:cubicBezTo>
                  <a:lnTo>
                    <a:pt x="10419" y="0"/>
                  </a:lnTo>
                  <a:lnTo>
                    <a:pt x="9828" y="0"/>
                  </a:lnTo>
                  <a:close/>
                  <a:moveTo>
                    <a:pt x="5871" y="9588"/>
                  </a:moveTo>
                  <a:cubicBezTo>
                    <a:pt x="5881" y="9600"/>
                    <a:pt x="5985" y="9817"/>
                    <a:pt x="6103" y="10067"/>
                  </a:cubicBezTo>
                  <a:cubicBezTo>
                    <a:pt x="6803" y="11557"/>
                    <a:pt x="6708" y="12294"/>
                    <a:pt x="5627" y="13762"/>
                  </a:cubicBezTo>
                  <a:cubicBezTo>
                    <a:pt x="5379" y="14099"/>
                    <a:pt x="4947" y="14687"/>
                    <a:pt x="4664" y="15074"/>
                  </a:cubicBezTo>
                  <a:lnTo>
                    <a:pt x="4150" y="15783"/>
                  </a:lnTo>
                  <a:lnTo>
                    <a:pt x="3957" y="15535"/>
                  </a:lnTo>
                  <a:cubicBezTo>
                    <a:pt x="3846" y="15400"/>
                    <a:pt x="3466" y="15011"/>
                    <a:pt x="3122" y="14666"/>
                  </a:cubicBezTo>
                  <a:cubicBezTo>
                    <a:pt x="2063" y="13605"/>
                    <a:pt x="1741" y="13206"/>
                    <a:pt x="1452" y="12610"/>
                  </a:cubicBezTo>
                  <a:cubicBezTo>
                    <a:pt x="1036" y="11752"/>
                    <a:pt x="1229" y="10993"/>
                    <a:pt x="1991" y="10475"/>
                  </a:cubicBezTo>
                  <a:cubicBezTo>
                    <a:pt x="2462" y="10155"/>
                    <a:pt x="3211" y="9923"/>
                    <a:pt x="4214" y="9775"/>
                  </a:cubicBezTo>
                  <a:cubicBezTo>
                    <a:pt x="4901" y="9673"/>
                    <a:pt x="5850" y="9563"/>
                    <a:pt x="5871" y="958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141" name="Group"/>
          <p:cNvGrpSpPr/>
          <p:nvPr/>
        </p:nvGrpSpPr>
        <p:grpSpPr>
          <a:xfrm>
            <a:off x="6738759" y="3682155"/>
            <a:ext cx="4871805" cy="2788172"/>
            <a:chOff x="0" y="0"/>
            <a:chExt cx="4871803" cy="2788171"/>
          </a:xfrm>
        </p:grpSpPr>
        <p:sp>
          <p:nvSpPr>
            <p:cNvPr id="126" name="Freeform: Shape 5"/>
            <p:cNvSpPr/>
            <p:nvPr/>
          </p:nvSpPr>
          <p:spPr>
            <a:xfrm>
              <a:off x="0" y="0"/>
              <a:ext cx="4871804" cy="2788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210"/>
                  </a:lnTo>
                  <a:lnTo>
                    <a:pt x="21291" y="2454"/>
                  </a:lnTo>
                  <a:cubicBezTo>
                    <a:pt x="19780" y="3829"/>
                    <a:pt x="18720" y="7048"/>
                    <a:pt x="18720" y="10800"/>
                  </a:cubicBezTo>
                  <a:cubicBezTo>
                    <a:pt x="18720" y="14552"/>
                    <a:pt x="19780" y="17771"/>
                    <a:pt x="21291" y="19146"/>
                  </a:cubicBezTo>
                  <a:lnTo>
                    <a:pt x="21600" y="1939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19390"/>
                  </a:lnTo>
                  <a:lnTo>
                    <a:pt x="309" y="19146"/>
                  </a:lnTo>
                  <a:cubicBezTo>
                    <a:pt x="1820" y="17771"/>
                    <a:pt x="2880" y="14552"/>
                    <a:pt x="2880" y="10800"/>
                  </a:cubicBezTo>
                  <a:cubicBezTo>
                    <a:pt x="2880" y="7048"/>
                    <a:pt x="1820" y="3829"/>
                    <a:pt x="309" y="2454"/>
                  </a:cubicBezTo>
                  <a:lnTo>
                    <a:pt x="0" y="221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Arc 8"/>
            <p:cNvSpPr/>
            <p:nvPr/>
          </p:nvSpPr>
          <p:spPr>
            <a:xfrm rot="5400000">
              <a:off x="-848818" y="1056543"/>
              <a:ext cx="2556383" cy="67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28" name="Straight Connector 10"/>
            <p:cNvSpPr/>
            <p:nvPr/>
          </p:nvSpPr>
          <p:spPr>
            <a:xfrm flipH="1" flipV="1">
              <a:off x="92646" y="115080"/>
              <a:ext cx="4660900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9" name="Straight Connector 15"/>
            <p:cNvSpPr/>
            <p:nvPr/>
          </p:nvSpPr>
          <p:spPr>
            <a:xfrm flipH="1" flipV="1">
              <a:off x="137410" y="2670742"/>
              <a:ext cx="4645671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0" name="TextBox 26"/>
            <p:cNvSpPr txBox="1"/>
            <p:nvPr/>
          </p:nvSpPr>
          <p:spPr>
            <a:xfrm>
              <a:off x="1451495" y="2010436"/>
              <a:ext cx="2279623" cy="726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700">
                  <a:latin typeface="Baguet Script Regular"/>
                  <a:ea typeface="Baguet Script Regular"/>
                  <a:cs typeface="Baguet Script Regular"/>
                  <a:sym typeface="Baguet Script Regular"/>
                </a:defRPr>
              </a:lvl1pPr>
            </a:lstStyle>
            <a:p>
              <a:pPr/>
              <a:r>
                <a:t>Welcome</a:t>
              </a:r>
            </a:p>
          </p:txBody>
        </p:sp>
        <p:sp>
          <p:nvSpPr>
            <p:cNvPr id="131" name="Straight Connector 28"/>
            <p:cNvSpPr/>
            <p:nvPr/>
          </p:nvSpPr>
          <p:spPr>
            <a:xfrm flipH="1">
              <a:off x="1448307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2" name="Straight Connector 30"/>
            <p:cNvSpPr/>
            <p:nvPr/>
          </p:nvSpPr>
          <p:spPr>
            <a:xfrm flipH="1">
              <a:off x="3493605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33" name="Picture 14" descr="Picture 1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39206" y="256279"/>
              <a:ext cx="614216" cy="614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4" name="Picture 17" descr="Picture 17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40332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" name="Picture 19" descr="Picture 1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>
              <a:off x="3065796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" name="Picture 22" descr="Picture 2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10800000">
              <a:off x="2299139" y="508369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7" name="Picture 23" descr="Picture 2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0800000">
              <a:off x="3337364" y="517905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8" name="Arc 8"/>
            <p:cNvSpPr/>
            <p:nvPr/>
          </p:nvSpPr>
          <p:spPr>
            <a:xfrm rot="16200000">
              <a:off x="3174043" y="1057336"/>
              <a:ext cx="2556384" cy="673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pic>
          <p:nvPicPr>
            <p:cNvPr id="139" name="IMG_6523.png" descr="IMG_6523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 rot="21000000">
              <a:off x="1263507" y="185700"/>
              <a:ext cx="981573" cy="138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IMG_6524.png" descr="IMG_6524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6045" t="14726" r="12570" b="12366"/>
            <a:stretch>
              <a:fillRect/>
            </a:stretch>
          </p:blipFill>
          <p:spPr>
            <a:xfrm flipH="1" rot="600000">
              <a:off x="879089" y="860167"/>
              <a:ext cx="667156" cy="962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494" fill="norm" stroke="1" extrusionOk="0">
                  <a:moveTo>
                    <a:pt x="9828" y="0"/>
                  </a:moveTo>
                  <a:cubicBezTo>
                    <a:pt x="9229" y="0"/>
                    <a:pt x="9221" y="-4"/>
                    <a:pt x="9160" y="89"/>
                  </a:cubicBezTo>
                  <a:cubicBezTo>
                    <a:pt x="9105" y="171"/>
                    <a:pt x="9116" y="196"/>
                    <a:pt x="9237" y="284"/>
                  </a:cubicBezTo>
                  <a:lnTo>
                    <a:pt x="9378" y="381"/>
                  </a:lnTo>
                  <a:lnTo>
                    <a:pt x="9160" y="549"/>
                  </a:lnTo>
                  <a:cubicBezTo>
                    <a:pt x="9045" y="640"/>
                    <a:pt x="8890" y="796"/>
                    <a:pt x="8813" y="904"/>
                  </a:cubicBezTo>
                  <a:cubicBezTo>
                    <a:pt x="8690" y="1077"/>
                    <a:pt x="8672" y="1143"/>
                    <a:pt x="8672" y="1436"/>
                  </a:cubicBezTo>
                  <a:cubicBezTo>
                    <a:pt x="8672" y="1742"/>
                    <a:pt x="8685" y="1787"/>
                    <a:pt x="8839" y="2003"/>
                  </a:cubicBezTo>
                  <a:cubicBezTo>
                    <a:pt x="8931" y="2132"/>
                    <a:pt x="9066" y="2267"/>
                    <a:pt x="9134" y="2304"/>
                  </a:cubicBezTo>
                  <a:cubicBezTo>
                    <a:pt x="9299" y="2393"/>
                    <a:pt x="9300" y="2490"/>
                    <a:pt x="9134" y="2490"/>
                  </a:cubicBezTo>
                  <a:cubicBezTo>
                    <a:pt x="9041" y="2490"/>
                    <a:pt x="9006" y="2501"/>
                    <a:pt x="9006" y="2552"/>
                  </a:cubicBezTo>
                  <a:cubicBezTo>
                    <a:pt x="9006" y="2599"/>
                    <a:pt x="8971" y="2623"/>
                    <a:pt x="8903" y="2623"/>
                  </a:cubicBezTo>
                  <a:cubicBezTo>
                    <a:pt x="8847" y="2623"/>
                    <a:pt x="8800" y="2647"/>
                    <a:pt x="8800" y="2676"/>
                  </a:cubicBezTo>
                  <a:cubicBezTo>
                    <a:pt x="8800" y="2705"/>
                    <a:pt x="8754" y="2729"/>
                    <a:pt x="8698" y="2729"/>
                  </a:cubicBezTo>
                  <a:cubicBezTo>
                    <a:pt x="8599" y="2729"/>
                    <a:pt x="8595" y="2753"/>
                    <a:pt x="8595" y="3687"/>
                  </a:cubicBezTo>
                  <a:cubicBezTo>
                    <a:pt x="8595" y="4776"/>
                    <a:pt x="8582" y="4868"/>
                    <a:pt x="8248" y="5166"/>
                  </a:cubicBezTo>
                  <a:cubicBezTo>
                    <a:pt x="8132" y="5270"/>
                    <a:pt x="7686" y="5561"/>
                    <a:pt x="7272" y="5813"/>
                  </a:cubicBezTo>
                  <a:cubicBezTo>
                    <a:pt x="6192" y="6469"/>
                    <a:pt x="5599" y="6928"/>
                    <a:pt x="5126" y="7470"/>
                  </a:cubicBezTo>
                  <a:cubicBezTo>
                    <a:pt x="4965" y="7655"/>
                    <a:pt x="4946" y="7710"/>
                    <a:pt x="4946" y="7922"/>
                  </a:cubicBezTo>
                  <a:cubicBezTo>
                    <a:pt x="4946" y="8118"/>
                    <a:pt x="4964" y="8197"/>
                    <a:pt x="5088" y="8366"/>
                  </a:cubicBezTo>
                  <a:cubicBezTo>
                    <a:pt x="5171" y="8479"/>
                    <a:pt x="5350" y="8732"/>
                    <a:pt x="5473" y="8924"/>
                  </a:cubicBezTo>
                  <a:lnTo>
                    <a:pt x="5691" y="9269"/>
                  </a:lnTo>
                  <a:lnTo>
                    <a:pt x="4921" y="9287"/>
                  </a:lnTo>
                  <a:cubicBezTo>
                    <a:pt x="2955" y="9343"/>
                    <a:pt x="1533" y="9607"/>
                    <a:pt x="848" y="10032"/>
                  </a:cubicBezTo>
                  <a:cubicBezTo>
                    <a:pt x="514" y="10239"/>
                    <a:pt x="287" y="10478"/>
                    <a:pt x="129" y="10811"/>
                  </a:cubicBezTo>
                  <a:cubicBezTo>
                    <a:pt x="20" y="11040"/>
                    <a:pt x="3" y="11151"/>
                    <a:pt x="0" y="11520"/>
                  </a:cubicBezTo>
                  <a:cubicBezTo>
                    <a:pt x="-4" y="11990"/>
                    <a:pt x="43" y="12203"/>
                    <a:pt x="270" y="12663"/>
                  </a:cubicBezTo>
                  <a:cubicBezTo>
                    <a:pt x="466" y="13062"/>
                    <a:pt x="691" y="13329"/>
                    <a:pt x="1632" y="14321"/>
                  </a:cubicBezTo>
                  <a:cubicBezTo>
                    <a:pt x="2636" y="15380"/>
                    <a:pt x="3080" y="15890"/>
                    <a:pt x="3430" y="16377"/>
                  </a:cubicBezTo>
                  <a:lnTo>
                    <a:pt x="3700" y="16758"/>
                  </a:lnTo>
                  <a:lnTo>
                    <a:pt x="3713" y="17404"/>
                  </a:lnTo>
                  <a:cubicBezTo>
                    <a:pt x="3728" y="18133"/>
                    <a:pt x="3802" y="18507"/>
                    <a:pt x="4060" y="19186"/>
                  </a:cubicBezTo>
                  <a:cubicBezTo>
                    <a:pt x="4220" y="19607"/>
                    <a:pt x="4662" y="20517"/>
                    <a:pt x="4805" y="20719"/>
                  </a:cubicBezTo>
                  <a:cubicBezTo>
                    <a:pt x="5036" y="21046"/>
                    <a:pt x="6635" y="21370"/>
                    <a:pt x="8505" y="21463"/>
                  </a:cubicBezTo>
                  <a:cubicBezTo>
                    <a:pt x="11184" y="21596"/>
                    <a:pt x="14089" y="21292"/>
                    <a:pt x="14761" y="20807"/>
                  </a:cubicBezTo>
                  <a:cubicBezTo>
                    <a:pt x="14985" y="20646"/>
                    <a:pt x="15550" y="19494"/>
                    <a:pt x="15789" y="18716"/>
                  </a:cubicBezTo>
                  <a:cubicBezTo>
                    <a:pt x="15968" y="18134"/>
                    <a:pt x="16004" y="17246"/>
                    <a:pt x="15879" y="16731"/>
                  </a:cubicBezTo>
                  <a:cubicBezTo>
                    <a:pt x="15718" y="16067"/>
                    <a:pt x="15519" y="15730"/>
                    <a:pt x="14504" y="14391"/>
                  </a:cubicBezTo>
                  <a:cubicBezTo>
                    <a:pt x="13659" y="13276"/>
                    <a:pt x="13465" y="12968"/>
                    <a:pt x="13528" y="12850"/>
                  </a:cubicBezTo>
                  <a:cubicBezTo>
                    <a:pt x="13554" y="12802"/>
                    <a:pt x="13604" y="12535"/>
                    <a:pt x="13644" y="12256"/>
                  </a:cubicBezTo>
                  <a:cubicBezTo>
                    <a:pt x="13853" y="10792"/>
                    <a:pt x="14198" y="10132"/>
                    <a:pt x="15365" y="8915"/>
                  </a:cubicBezTo>
                  <a:cubicBezTo>
                    <a:pt x="16456" y="7777"/>
                    <a:pt x="17477" y="7308"/>
                    <a:pt x="18975" y="7258"/>
                  </a:cubicBezTo>
                  <a:cubicBezTo>
                    <a:pt x="19582" y="7237"/>
                    <a:pt x="20001" y="7284"/>
                    <a:pt x="20774" y="7444"/>
                  </a:cubicBezTo>
                  <a:cubicBezTo>
                    <a:pt x="21296" y="7552"/>
                    <a:pt x="21596" y="7555"/>
                    <a:pt x="21596" y="7462"/>
                  </a:cubicBezTo>
                  <a:cubicBezTo>
                    <a:pt x="21596" y="7389"/>
                    <a:pt x="21047" y="7018"/>
                    <a:pt x="20620" y="6797"/>
                  </a:cubicBezTo>
                  <a:cubicBezTo>
                    <a:pt x="19418" y="6176"/>
                    <a:pt x="17203" y="5982"/>
                    <a:pt x="15622" y="6354"/>
                  </a:cubicBezTo>
                  <a:cubicBezTo>
                    <a:pt x="15169" y="6460"/>
                    <a:pt x="14640" y="6645"/>
                    <a:pt x="14299" y="6824"/>
                  </a:cubicBezTo>
                  <a:lnTo>
                    <a:pt x="14042" y="6956"/>
                  </a:lnTo>
                  <a:lnTo>
                    <a:pt x="13682" y="6664"/>
                  </a:lnTo>
                  <a:cubicBezTo>
                    <a:pt x="13483" y="6504"/>
                    <a:pt x="12934" y="6138"/>
                    <a:pt x="12462" y="5849"/>
                  </a:cubicBezTo>
                  <a:cubicBezTo>
                    <a:pt x="11990" y="5559"/>
                    <a:pt x="11522" y="5243"/>
                    <a:pt x="11421" y="5149"/>
                  </a:cubicBezTo>
                  <a:cubicBezTo>
                    <a:pt x="11094" y="4841"/>
                    <a:pt x="11077" y="4781"/>
                    <a:pt x="11049" y="3704"/>
                  </a:cubicBezTo>
                  <a:cubicBezTo>
                    <a:pt x="11028" y="2913"/>
                    <a:pt x="11002" y="2729"/>
                    <a:pt x="10946" y="2729"/>
                  </a:cubicBezTo>
                  <a:cubicBezTo>
                    <a:pt x="10908" y="2729"/>
                    <a:pt x="10882" y="2705"/>
                    <a:pt x="10882" y="2676"/>
                  </a:cubicBezTo>
                  <a:cubicBezTo>
                    <a:pt x="10882" y="2647"/>
                    <a:pt x="10835" y="2623"/>
                    <a:pt x="10779" y="2623"/>
                  </a:cubicBezTo>
                  <a:cubicBezTo>
                    <a:pt x="10711" y="2623"/>
                    <a:pt x="10676" y="2599"/>
                    <a:pt x="10676" y="2552"/>
                  </a:cubicBezTo>
                  <a:cubicBezTo>
                    <a:pt x="10676" y="2501"/>
                    <a:pt x="10641" y="2490"/>
                    <a:pt x="10548" y="2490"/>
                  </a:cubicBezTo>
                  <a:cubicBezTo>
                    <a:pt x="10373" y="2490"/>
                    <a:pt x="10392" y="2411"/>
                    <a:pt x="10599" y="2260"/>
                  </a:cubicBezTo>
                  <a:cubicBezTo>
                    <a:pt x="10868" y="2063"/>
                    <a:pt x="11008" y="1790"/>
                    <a:pt x="11010" y="1436"/>
                  </a:cubicBezTo>
                  <a:cubicBezTo>
                    <a:pt x="11012" y="1083"/>
                    <a:pt x="10888" y="867"/>
                    <a:pt x="10535" y="567"/>
                  </a:cubicBezTo>
                  <a:lnTo>
                    <a:pt x="10316" y="381"/>
                  </a:lnTo>
                  <a:lnTo>
                    <a:pt x="10445" y="284"/>
                  </a:lnTo>
                  <a:cubicBezTo>
                    <a:pt x="10564" y="197"/>
                    <a:pt x="10565" y="187"/>
                    <a:pt x="10496" y="98"/>
                  </a:cubicBezTo>
                  <a:lnTo>
                    <a:pt x="10419" y="0"/>
                  </a:lnTo>
                  <a:lnTo>
                    <a:pt x="9828" y="0"/>
                  </a:lnTo>
                  <a:close/>
                  <a:moveTo>
                    <a:pt x="5871" y="9588"/>
                  </a:moveTo>
                  <a:cubicBezTo>
                    <a:pt x="5881" y="9600"/>
                    <a:pt x="5985" y="9817"/>
                    <a:pt x="6103" y="10067"/>
                  </a:cubicBezTo>
                  <a:cubicBezTo>
                    <a:pt x="6803" y="11557"/>
                    <a:pt x="6708" y="12294"/>
                    <a:pt x="5627" y="13762"/>
                  </a:cubicBezTo>
                  <a:cubicBezTo>
                    <a:pt x="5379" y="14099"/>
                    <a:pt x="4947" y="14687"/>
                    <a:pt x="4664" y="15074"/>
                  </a:cubicBezTo>
                  <a:lnTo>
                    <a:pt x="4150" y="15783"/>
                  </a:lnTo>
                  <a:lnTo>
                    <a:pt x="3957" y="15535"/>
                  </a:lnTo>
                  <a:cubicBezTo>
                    <a:pt x="3846" y="15400"/>
                    <a:pt x="3466" y="15011"/>
                    <a:pt x="3122" y="14666"/>
                  </a:cubicBezTo>
                  <a:cubicBezTo>
                    <a:pt x="2063" y="13605"/>
                    <a:pt x="1741" y="13206"/>
                    <a:pt x="1452" y="12610"/>
                  </a:cubicBezTo>
                  <a:cubicBezTo>
                    <a:pt x="1036" y="11752"/>
                    <a:pt x="1229" y="10993"/>
                    <a:pt x="1991" y="10475"/>
                  </a:cubicBezTo>
                  <a:cubicBezTo>
                    <a:pt x="2462" y="10155"/>
                    <a:pt x="3211" y="9923"/>
                    <a:pt x="4214" y="9775"/>
                  </a:cubicBezTo>
                  <a:cubicBezTo>
                    <a:pt x="4901" y="9673"/>
                    <a:pt x="5850" y="9563"/>
                    <a:pt x="5871" y="958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157" name="Group"/>
          <p:cNvGrpSpPr/>
          <p:nvPr/>
        </p:nvGrpSpPr>
        <p:grpSpPr>
          <a:xfrm>
            <a:off x="716139" y="3682155"/>
            <a:ext cx="4871804" cy="2788172"/>
            <a:chOff x="0" y="0"/>
            <a:chExt cx="4871803" cy="2788171"/>
          </a:xfrm>
        </p:grpSpPr>
        <p:sp>
          <p:nvSpPr>
            <p:cNvPr id="142" name="Freeform: Shape 5"/>
            <p:cNvSpPr/>
            <p:nvPr/>
          </p:nvSpPr>
          <p:spPr>
            <a:xfrm>
              <a:off x="0" y="0"/>
              <a:ext cx="4871804" cy="2788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210"/>
                  </a:lnTo>
                  <a:lnTo>
                    <a:pt x="21291" y="2454"/>
                  </a:lnTo>
                  <a:cubicBezTo>
                    <a:pt x="19780" y="3829"/>
                    <a:pt x="18720" y="7048"/>
                    <a:pt x="18720" y="10800"/>
                  </a:cubicBezTo>
                  <a:cubicBezTo>
                    <a:pt x="18720" y="14552"/>
                    <a:pt x="19780" y="17771"/>
                    <a:pt x="21291" y="19146"/>
                  </a:cubicBezTo>
                  <a:lnTo>
                    <a:pt x="21600" y="1939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19390"/>
                  </a:lnTo>
                  <a:lnTo>
                    <a:pt x="309" y="19146"/>
                  </a:lnTo>
                  <a:cubicBezTo>
                    <a:pt x="1820" y="17771"/>
                    <a:pt x="2880" y="14552"/>
                    <a:pt x="2880" y="10800"/>
                  </a:cubicBezTo>
                  <a:cubicBezTo>
                    <a:pt x="2880" y="7048"/>
                    <a:pt x="1820" y="3829"/>
                    <a:pt x="309" y="2454"/>
                  </a:cubicBezTo>
                  <a:lnTo>
                    <a:pt x="0" y="221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3" name="Arc 8"/>
            <p:cNvSpPr/>
            <p:nvPr/>
          </p:nvSpPr>
          <p:spPr>
            <a:xfrm rot="5400000">
              <a:off x="-848818" y="1056543"/>
              <a:ext cx="2556383" cy="67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44" name="Straight Connector 10"/>
            <p:cNvSpPr/>
            <p:nvPr/>
          </p:nvSpPr>
          <p:spPr>
            <a:xfrm flipH="1" flipV="1">
              <a:off x="92646" y="115080"/>
              <a:ext cx="4660900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5" name="Straight Connector 15"/>
            <p:cNvSpPr/>
            <p:nvPr/>
          </p:nvSpPr>
          <p:spPr>
            <a:xfrm flipH="1" flipV="1">
              <a:off x="137410" y="2670742"/>
              <a:ext cx="4645671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6" name="TextBox 26"/>
            <p:cNvSpPr txBox="1"/>
            <p:nvPr/>
          </p:nvSpPr>
          <p:spPr>
            <a:xfrm>
              <a:off x="1451495" y="2010436"/>
              <a:ext cx="2279623" cy="726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700">
                  <a:latin typeface="Baguet Script Regular"/>
                  <a:ea typeface="Baguet Script Regular"/>
                  <a:cs typeface="Baguet Script Regular"/>
                  <a:sym typeface="Baguet Script Regular"/>
                </a:defRPr>
              </a:lvl1pPr>
            </a:lstStyle>
            <a:p>
              <a:pPr/>
              <a:r>
                <a:t>Welcome</a:t>
              </a:r>
            </a:p>
          </p:txBody>
        </p:sp>
        <p:sp>
          <p:nvSpPr>
            <p:cNvPr id="147" name="Straight Connector 28"/>
            <p:cNvSpPr/>
            <p:nvPr/>
          </p:nvSpPr>
          <p:spPr>
            <a:xfrm flipH="1">
              <a:off x="1448307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8" name="Straight Connector 30"/>
            <p:cNvSpPr/>
            <p:nvPr/>
          </p:nvSpPr>
          <p:spPr>
            <a:xfrm flipH="1">
              <a:off x="3493605" y="2395466"/>
              <a:ext cx="261966" cy="1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49" name="Picture 14" descr="Picture 1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39206" y="256279"/>
              <a:ext cx="614216" cy="614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Picture 17" descr="Picture 17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40332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1" name="Picture 19" descr="Picture 1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>
              <a:off x="3065796" y="1353171"/>
              <a:ext cx="914317" cy="32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2" name="Picture 22" descr="Picture 2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10800000">
              <a:off x="2299139" y="508369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Picture 23" descr="Picture 2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rot="10800000">
              <a:off x="3337364" y="517905"/>
              <a:ext cx="459116" cy="162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4" name="Arc 8"/>
            <p:cNvSpPr/>
            <p:nvPr/>
          </p:nvSpPr>
          <p:spPr>
            <a:xfrm rot="16200000">
              <a:off x="3174043" y="1057336"/>
              <a:ext cx="2556384" cy="673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38" fill="norm" stroke="1" extrusionOk="0">
                  <a:moveTo>
                    <a:pt x="0" y="16438"/>
                  </a:moveTo>
                  <a:cubicBezTo>
                    <a:pt x="4095" y="-724"/>
                    <a:pt x="12288" y="-5162"/>
                    <a:pt x="18301" y="6526"/>
                  </a:cubicBezTo>
                  <a:cubicBezTo>
                    <a:pt x="19582" y="9016"/>
                    <a:pt x="20699" y="12132"/>
                    <a:pt x="21600" y="1573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pic>
          <p:nvPicPr>
            <p:cNvPr id="155" name="IMG_6523.png" descr="IMG_6523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 rot="21000000">
              <a:off x="1263507" y="185700"/>
              <a:ext cx="981573" cy="1386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IMG_6524.png" descr="IMG_6524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6045" t="14726" r="12570" b="12366"/>
            <a:stretch>
              <a:fillRect/>
            </a:stretch>
          </p:blipFill>
          <p:spPr>
            <a:xfrm flipH="1" rot="600000">
              <a:off x="879089" y="860167"/>
              <a:ext cx="667156" cy="962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494" fill="norm" stroke="1" extrusionOk="0">
                  <a:moveTo>
                    <a:pt x="9828" y="0"/>
                  </a:moveTo>
                  <a:cubicBezTo>
                    <a:pt x="9229" y="0"/>
                    <a:pt x="9221" y="-4"/>
                    <a:pt x="9160" y="89"/>
                  </a:cubicBezTo>
                  <a:cubicBezTo>
                    <a:pt x="9105" y="171"/>
                    <a:pt x="9116" y="196"/>
                    <a:pt x="9237" y="284"/>
                  </a:cubicBezTo>
                  <a:lnTo>
                    <a:pt x="9378" y="381"/>
                  </a:lnTo>
                  <a:lnTo>
                    <a:pt x="9160" y="549"/>
                  </a:lnTo>
                  <a:cubicBezTo>
                    <a:pt x="9045" y="640"/>
                    <a:pt x="8890" y="796"/>
                    <a:pt x="8813" y="904"/>
                  </a:cubicBezTo>
                  <a:cubicBezTo>
                    <a:pt x="8690" y="1077"/>
                    <a:pt x="8672" y="1143"/>
                    <a:pt x="8672" y="1436"/>
                  </a:cubicBezTo>
                  <a:cubicBezTo>
                    <a:pt x="8672" y="1742"/>
                    <a:pt x="8685" y="1787"/>
                    <a:pt x="8839" y="2003"/>
                  </a:cubicBezTo>
                  <a:cubicBezTo>
                    <a:pt x="8931" y="2132"/>
                    <a:pt x="9066" y="2267"/>
                    <a:pt x="9134" y="2304"/>
                  </a:cubicBezTo>
                  <a:cubicBezTo>
                    <a:pt x="9299" y="2393"/>
                    <a:pt x="9300" y="2490"/>
                    <a:pt x="9134" y="2490"/>
                  </a:cubicBezTo>
                  <a:cubicBezTo>
                    <a:pt x="9041" y="2490"/>
                    <a:pt x="9006" y="2501"/>
                    <a:pt x="9006" y="2552"/>
                  </a:cubicBezTo>
                  <a:cubicBezTo>
                    <a:pt x="9006" y="2599"/>
                    <a:pt x="8971" y="2623"/>
                    <a:pt x="8903" y="2623"/>
                  </a:cubicBezTo>
                  <a:cubicBezTo>
                    <a:pt x="8847" y="2623"/>
                    <a:pt x="8800" y="2647"/>
                    <a:pt x="8800" y="2676"/>
                  </a:cubicBezTo>
                  <a:cubicBezTo>
                    <a:pt x="8800" y="2705"/>
                    <a:pt x="8754" y="2729"/>
                    <a:pt x="8698" y="2729"/>
                  </a:cubicBezTo>
                  <a:cubicBezTo>
                    <a:pt x="8599" y="2729"/>
                    <a:pt x="8595" y="2753"/>
                    <a:pt x="8595" y="3687"/>
                  </a:cubicBezTo>
                  <a:cubicBezTo>
                    <a:pt x="8595" y="4776"/>
                    <a:pt x="8582" y="4868"/>
                    <a:pt x="8248" y="5166"/>
                  </a:cubicBezTo>
                  <a:cubicBezTo>
                    <a:pt x="8132" y="5270"/>
                    <a:pt x="7686" y="5561"/>
                    <a:pt x="7272" y="5813"/>
                  </a:cubicBezTo>
                  <a:cubicBezTo>
                    <a:pt x="6192" y="6469"/>
                    <a:pt x="5599" y="6928"/>
                    <a:pt x="5126" y="7470"/>
                  </a:cubicBezTo>
                  <a:cubicBezTo>
                    <a:pt x="4965" y="7655"/>
                    <a:pt x="4946" y="7710"/>
                    <a:pt x="4946" y="7922"/>
                  </a:cubicBezTo>
                  <a:cubicBezTo>
                    <a:pt x="4946" y="8118"/>
                    <a:pt x="4964" y="8197"/>
                    <a:pt x="5088" y="8366"/>
                  </a:cubicBezTo>
                  <a:cubicBezTo>
                    <a:pt x="5171" y="8479"/>
                    <a:pt x="5350" y="8732"/>
                    <a:pt x="5473" y="8924"/>
                  </a:cubicBezTo>
                  <a:lnTo>
                    <a:pt x="5691" y="9269"/>
                  </a:lnTo>
                  <a:lnTo>
                    <a:pt x="4921" y="9287"/>
                  </a:lnTo>
                  <a:cubicBezTo>
                    <a:pt x="2955" y="9343"/>
                    <a:pt x="1533" y="9607"/>
                    <a:pt x="848" y="10032"/>
                  </a:cubicBezTo>
                  <a:cubicBezTo>
                    <a:pt x="514" y="10239"/>
                    <a:pt x="287" y="10478"/>
                    <a:pt x="129" y="10811"/>
                  </a:cubicBezTo>
                  <a:cubicBezTo>
                    <a:pt x="20" y="11040"/>
                    <a:pt x="3" y="11151"/>
                    <a:pt x="0" y="11520"/>
                  </a:cubicBezTo>
                  <a:cubicBezTo>
                    <a:pt x="-4" y="11990"/>
                    <a:pt x="43" y="12203"/>
                    <a:pt x="270" y="12663"/>
                  </a:cubicBezTo>
                  <a:cubicBezTo>
                    <a:pt x="466" y="13062"/>
                    <a:pt x="691" y="13329"/>
                    <a:pt x="1632" y="14321"/>
                  </a:cubicBezTo>
                  <a:cubicBezTo>
                    <a:pt x="2636" y="15380"/>
                    <a:pt x="3080" y="15890"/>
                    <a:pt x="3430" y="16377"/>
                  </a:cubicBezTo>
                  <a:lnTo>
                    <a:pt x="3700" y="16758"/>
                  </a:lnTo>
                  <a:lnTo>
                    <a:pt x="3713" y="17404"/>
                  </a:lnTo>
                  <a:cubicBezTo>
                    <a:pt x="3728" y="18133"/>
                    <a:pt x="3802" y="18507"/>
                    <a:pt x="4060" y="19186"/>
                  </a:cubicBezTo>
                  <a:cubicBezTo>
                    <a:pt x="4220" y="19607"/>
                    <a:pt x="4662" y="20517"/>
                    <a:pt x="4805" y="20719"/>
                  </a:cubicBezTo>
                  <a:cubicBezTo>
                    <a:pt x="5036" y="21046"/>
                    <a:pt x="6635" y="21370"/>
                    <a:pt x="8505" y="21463"/>
                  </a:cubicBezTo>
                  <a:cubicBezTo>
                    <a:pt x="11184" y="21596"/>
                    <a:pt x="14089" y="21292"/>
                    <a:pt x="14761" y="20807"/>
                  </a:cubicBezTo>
                  <a:cubicBezTo>
                    <a:pt x="14985" y="20646"/>
                    <a:pt x="15550" y="19494"/>
                    <a:pt x="15789" y="18716"/>
                  </a:cubicBezTo>
                  <a:cubicBezTo>
                    <a:pt x="15968" y="18134"/>
                    <a:pt x="16004" y="17246"/>
                    <a:pt x="15879" y="16731"/>
                  </a:cubicBezTo>
                  <a:cubicBezTo>
                    <a:pt x="15718" y="16067"/>
                    <a:pt x="15519" y="15730"/>
                    <a:pt x="14504" y="14391"/>
                  </a:cubicBezTo>
                  <a:cubicBezTo>
                    <a:pt x="13659" y="13276"/>
                    <a:pt x="13465" y="12968"/>
                    <a:pt x="13528" y="12850"/>
                  </a:cubicBezTo>
                  <a:cubicBezTo>
                    <a:pt x="13554" y="12802"/>
                    <a:pt x="13604" y="12535"/>
                    <a:pt x="13644" y="12256"/>
                  </a:cubicBezTo>
                  <a:cubicBezTo>
                    <a:pt x="13853" y="10792"/>
                    <a:pt x="14198" y="10132"/>
                    <a:pt x="15365" y="8915"/>
                  </a:cubicBezTo>
                  <a:cubicBezTo>
                    <a:pt x="16456" y="7777"/>
                    <a:pt x="17477" y="7308"/>
                    <a:pt x="18975" y="7258"/>
                  </a:cubicBezTo>
                  <a:cubicBezTo>
                    <a:pt x="19582" y="7237"/>
                    <a:pt x="20001" y="7284"/>
                    <a:pt x="20774" y="7444"/>
                  </a:cubicBezTo>
                  <a:cubicBezTo>
                    <a:pt x="21296" y="7552"/>
                    <a:pt x="21596" y="7555"/>
                    <a:pt x="21596" y="7462"/>
                  </a:cubicBezTo>
                  <a:cubicBezTo>
                    <a:pt x="21596" y="7389"/>
                    <a:pt x="21047" y="7018"/>
                    <a:pt x="20620" y="6797"/>
                  </a:cubicBezTo>
                  <a:cubicBezTo>
                    <a:pt x="19418" y="6176"/>
                    <a:pt x="17203" y="5982"/>
                    <a:pt x="15622" y="6354"/>
                  </a:cubicBezTo>
                  <a:cubicBezTo>
                    <a:pt x="15169" y="6460"/>
                    <a:pt x="14640" y="6645"/>
                    <a:pt x="14299" y="6824"/>
                  </a:cubicBezTo>
                  <a:lnTo>
                    <a:pt x="14042" y="6956"/>
                  </a:lnTo>
                  <a:lnTo>
                    <a:pt x="13682" y="6664"/>
                  </a:lnTo>
                  <a:cubicBezTo>
                    <a:pt x="13483" y="6504"/>
                    <a:pt x="12934" y="6138"/>
                    <a:pt x="12462" y="5849"/>
                  </a:cubicBezTo>
                  <a:cubicBezTo>
                    <a:pt x="11990" y="5559"/>
                    <a:pt x="11522" y="5243"/>
                    <a:pt x="11421" y="5149"/>
                  </a:cubicBezTo>
                  <a:cubicBezTo>
                    <a:pt x="11094" y="4841"/>
                    <a:pt x="11077" y="4781"/>
                    <a:pt x="11049" y="3704"/>
                  </a:cubicBezTo>
                  <a:cubicBezTo>
                    <a:pt x="11028" y="2913"/>
                    <a:pt x="11002" y="2729"/>
                    <a:pt x="10946" y="2729"/>
                  </a:cubicBezTo>
                  <a:cubicBezTo>
                    <a:pt x="10908" y="2729"/>
                    <a:pt x="10882" y="2705"/>
                    <a:pt x="10882" y="2676"/>
                  </a:cubicBezTo>
                  <a:cubicBezTo>
                    <a:pt x="10882" y="2647"/>
                    <a:pt x="10835" y="2623"/>
                    <a:pt x="10779" y="2623"/>
                  </a:cubicBezTo>
                  <a:cubicBezTo>
                    <a:pt x="10711" y="2623"/>
                    <a:pt x="10676" y="2599"/>
                    <a:pt x="10676" y="2552"/>
                  </a:cubicBezTo>
                  <a:cubicBezTo>
                    <a:pt x="10676" y="2501"/>
                    <a:pt x="10641" y="2490"/>
                    <a:pt x="10548" y="2490"/>
                  </a:cubicBezTo>
                  <a:cubicBezTo>
                    <a:pt x="10373" y="2490"/>
                    <a:pt x="10392" y="2411"/>
                    <a:pt x="10599" y="2260"/>
                  </a:cubicBezTo>
                  <a:cubicBezTo>
                    <a:pt x="10868" y="2063"/>
                    <a:pt x="11008" y="1790"/>
                    <a:pt x="11010" y="1436"/>
                  </a:cubicBezTo>
                  <a:cubicBezTo>
                    <a:pt x="11012" y="1083"/>
                    <a:pt x="10888" y="867"/>
                    <a:pt x="10535" y="567"/>
                  </a:cubicBezTo>
                  <a:lnTo>
                    <a:pt x="10316" y="381"/>
                  </a:lnTo>
                  <a:lnTo>
                    <a:pt x="10445" y="284"/>
                  </a:lnTo>
                  <a:cubicBezTo>
                    <a:pt x="10564" y="197"/>
                    <a:pt x="10565" y="187"/>
                    <a:pt x="10496" y="98"/>
                  </a:cubicBezTo>
                  <a:lnTo>
                    <a:pt x="10419" y="0"/>
                  </a:lnTo>
                  <a:lnTo>
                    <a:pt x="9828" y="0"/>
                  </a:lnTo>
                  <a:close/>
                  <a:moveTo>
                    <a:pt x="5871" y="9588"/>
                  </a:moveTo>
                  <a:cubicBezTo>
                    <a:pt x="5881" y="9600"/>
                    <a:pt x="5985" y="9817"/>
                    <a:pt x="6103" y="10067"/>
                  </a:cubicBezTo>
                  <a:cubicBezTo>
                    <a:pt x="6803" y="11557"/>
                    <a:pt x="6708" y="12294"/>
                    <a:pt x="5627" y="13762"/>
                  </a:cubicBezTo>
                  <a:cubicBezTo>
                    <a:pt x="5379" y="14099"/>
                    <a:pt x="4947" y="14687"/>
                    <a:pt x="4664" y="15074"/>
                  </a:cubicBezTo>
                  <a:lnTo>
                    <a:pt x="4150" y="15783"/>
                  </a:lnTo>
                  <a:lnTo>
                    <a:pt x="3957" y="15535"/>
                  </a:lnTo>
                  <a:cubicBezTo>
                    <a:pt x="3846" y="15400"/>
                    <a:pt x="3466" y="15011"/>
                    <a:pt x="3122" y="14666"/>
                  </a:cubicBezTo>
                  <a:cubicBezTo>
                    <a:pt x="2063" y="13605"/>
                    <a:pt x="1741" y="13206"/>
                    <a:pt x="1452" y="12610"/>
                  </a:cubicBezTo>
                  <a:cubicBezTo>
                    <a:pt x="1036" y="11752"/>
                    <a:pt x="1229" y="10993"/>
                    <a:pt x="1991" y="10475"/>
                  </a:cubicBezTo>
                  <a:cubicBezTo>
                    <a:pt x="2462" y="10155"/>
                    <a:pt x="3211" y="9923"/>
                    <a:pt x="4214" y="9775"/>
                  </a:cubicBezTo>
                  <a:cubicBezTo>
                    <a:pt x="4901" y="9673"/>
                    <a:pt x="5850" y="9563"/>
                    <a:pt x="5871" y="958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158" name="KG 2D Museum"/>
          <p:cNvSpPr txBox="1"/>
          <p:nvPr/>
        </p:nvSpPr>
        <p:spPr>
          <a:xfrm>
            <a:off x="8616799" y="1229968"/>
            <a:ext cx="244825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KG 2D Museum</a:t>
            </a:r>
          </a:p>
        </p:txBody>
      </p:sp>
      <p:sp>
        <p:nvSpPr>
          <p:cNvPr id="159" name="NO. 123456"/>
          <p:cNvSpPr txBox="1"/>
          <p:nvPr/>
        </p:nvSpPr>
        <p:spPr>
          <a:xfrm>
            <a:off x="9217091" y="2108064"/>
            <a:ext cx="1814751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19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NO. 123456</a:t>
            </a:r>
          </a:p>
        </p:txBody>
      </p:sp>
      <p:sp>
        <p:nvSpPr>
          <p:cNvPr id="160" name="28/8/2023"/>
          <p:cNvSpPr txBox="1"/>
          <p:nvPr/>
        </p:nvSpPr>
        <p:spPr>
          <a:xfrm>
            <a:off x="7448562" y="2101714"/>
            <a:ext cx="162338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28/8/2023</a:t>
            </a:r>
          </a:p>
        </p:txBody>
      </p:sp>
      <p:sp>
        <p:nvSpPr>
          <p:cNvPr id="161" name="KG 2D Museum"/>
          <p:cNvSpPr txBox="1"/>
          <p:nvPr/>
        </p:nvSpPr>
        <p:spPr>
          <a:xfrm>
            <a:off x="2601714" y="1229968"/>
            <a:ext cx="244825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KG 2D Museum</a:t>
            </a:r>
          </a:p>
        </p:txBody>
      </p:sp>
      <p:sp>
        <p:nvSpPr>
          <p:cNvPr id="162" name="NO. 123456"/>
          <p:cNvSpPr txBox="1"/>
          <p:nvPr/>
        </p:nvSpPr>
        <p:spPr>
          <a:xfrm>
            <a:off x="3175610" y="2108064"/>
            <a:ext cx="1814751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19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NO. 123456</a:t>
            </a:r>
          </a:p>
        </p:txBody>
      </p:sp>
      <p:sp>
        <p:nvSpPr>
          <p:cNvPr id="163" name="28/8/2023"/>
          <p:cNvSpPr txBox="1"/>
          <p:nvPr/>
        </p:nvSpPr>
        <p:spPr>
          <a:xfrm>
            <a:off x="1420279" y="2101714"/>
            <a:ext cx="162338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28/8/2023</a:t>
            </a:r>
          </a:p>
        </p:txBody>
      </p:sp>
      <p:sp>
        <p:nvSpPr>
          <p:cNvPr id="164" name="KG 2D Museum"/>
          <p:cNvSpPr txBox="1"/>
          <p:nvPr/>
        </p:nvSpPr>
        <p:spPr>
          <a:xfrm>
            <a:off x="8639788" y="4588943"/>
            <a:ext cx="244825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KG 2D Museum</a:t>
            </a:r>
          </a:p>
        </p:txBody>
      </p:sp>
      <p:sp>
        <p:nvSpPr>
          <p:cNvPr id="165" name="NO. 123456"/>
          <p:cNvSpPr txBox="1"/>
          <p:nvPr/>
        </p:nvSpPr>
        <p:spPr>
          <a:xfrm>
            <a:off x="9240080" y="5467040"/>
            <a:ext cx="1814750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19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NO. 123456</a:t>
            </a:r>
          </a:p>
        </p:txBody>
      </p:sp>
      <p:sp>
        <p:nvSpPr>
          <p:cNvPr id="166" name="28/8/2023"/>
          <p:cNvSpPr txBox="1"/>
          <p:nvPr/>
        </p:nvSpPr>
        <p:spPr>
          <a:xfrm>
            <a:off x="7448562" y="5460690"/>
            <a:ext cx="162338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28/8/2023</a:t>
            </a:r>
          </a:p>
        </p:txBody>
      </p:sp>
      <p:sp>
        <p:nvSpPr>
          <p:cNvPr id="167" name="KG 2D Museum"/>
          <p:cNvSpPr txBox="1"/>
          <p:nvPr/>
        </p:nvSpPr>
        <p:spPr>
          <a:xfrm>
            <a:off x="2614912" y="4588943"/>
            <a:ext cx="244825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KG 2D Museum</a:t>
            </a:r>
          </a:p>
        </p:txBody>
      </p:sp>
      <p:sp>
        <p:nvSpPr>
          <p:cNvPr id="168" name="NO. 123456"/>
          <p:cNvSpPr txBox="1"/>
          <p:nvPr/>
        </p:nvSpPr>
        <p:spPr>
          <a:xfrm>
            <a:off x="3188808" y="5467040"/>
            <a:ext cx="1814750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19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NO. 123456</a:t>
            </a:r>
          </a:p>
        </p:txBody>
      </p:sp>
      <p:sp>
        <p:nvSpPr>
          <p:cNvPr id="169" name="28/8/2023"/>
          <p:cNvSpPr txBox="1"/>
          <p:nvPr/>
        </p:nvSpPr>
        <p:spPr>
          <a:xfrm>
            <a:off x="1433477" y="5460690"/>
            <a:ext cx="162338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28/8/2023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"/>
          <p:cNvGrpSpPr/>
          <p:nvPr/>
        </p:nvGrpSpPr>
        <p:grpSpPr>
          <a:xfrm>
            <a:off x="7025402" y="531647"/>
            <a:ext cx="4459784" cy="2532528"/>
            <a:chOff x="0" y="0"/>
            <a:chExt cx="4459783" cy="2532526"/>
          </a:xfrm>
        </p:grpSpPr>
        <p:grpSp>
          <p:nvGrpSpPr>
            <p:cNvPr id="179" name="Group 3"/>
            <p:cNvGrpSpPr/>
            <p:nvPr/>
          </p:nvGrpSpPr>
          <p:grpSpPr>
            <a:xfrm>
              <a:off x="-1" y="0"/>
              <a:ext cx="4459785" cy="2532527"/>
              <a:chOff x="0" y="0"/>
              <a:chExt cx="4459783" cy="2532526"/>
            </a:xfrm>
          </p:grpSpPr>
          <p:sp>
            <p:nvSpPr>
              <p:cNvPr id="171" name="Freeform: Shape 5"/>
              <p:cNvSpPr/>
              <p:nvPr/>
            </p:nvSpPr>
            <p:spPr>
              <a:xfrm>
                <a:off x="0" y="0"/>
                <a:ext cx="4425114" cy="2532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210"/>
                    </a:lnTo>
                    <a:lnTo>
                      <a:pt x="21291" y="2454"/>
                    </a:lnTo>
                    <a:cubicBezTo>
                      <a:pt x="19780" y="3829"/>
                      <a:pt x="18720" y="7048"/>
                      <a:pt x="18720" y="10800"/>
                    </a:cubicBezTo>
                    <a:cubicBezTo>
                      <a:pt x="18720" y="14552"/>
                      <a:pt x="19780" y="17771"/>
                      <a:pt x="21291" y="19146"/>
                    </a:cubicBezTo>
                    <a:lnTo>
                      <a:pt x="21600" y="1939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9390"/>
                    </a:lnTo>
                    <a:lnTo>
                      <a:pt x="309" y="19146"/>
                    </a:lnTo>
                    <a:cubicBezTo>
                      <a:pt x="1820" y="17771"/>
                      <a:pt x="2880" y="14552"/>
                      <a:pt x="2880" y="10800"/>
                    </a:cubicBezTo>
                    <a:cubicBezTo>
                      <a:pt x="2880" y="7048"/>
                      <a:pt x="1820" y="3829"/>
                      <a:pt x="309" y="2454"/>
                    </a:cubicBezTo>
                    <a:lnTo>
                      <a:pt x="0" y="221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72" name="Arc 7"/>
              <p:cNvSpPr/>
              <p:nvPr/>
            </p:nvSpPr>
            <p:spPr>
              <a:xfrm rot="16357170">
                <a:off x="2911854" y="917292"/>
                <a:ext cx="2300671" cy="690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780" fill="norm" stroke="1" extrusionOk="0">
                    <a:moveTo>
                      <a:pt x="0" y="16780"/>
                    </a:moveTo>
                    <a:lnTo>
                      <a:pt x="0" y="16780"/>
                    </a:lnTo>
                    <a:cubicBezTo>
                      <a:pt x="3610" y="594"/>
                      <a:pt x="11519" y="-4820"/>
                      <a:pt x="17665" y="4687"/>
                    </a:cubicBezTo>
                    <a:cubicBezTo>
                      <a:pt x="19211" y="7079"/>
                      <a:pt x="20552" y="10295"/>
                      <a:pt x="21600" y="14128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73" name="Arc 8"/>
              <p:cNvSpPr/>
              <p:nvPr/>
            </p:nvSpPr>
            <p:spPr>
              <a:xfrm rot="5400000">
                <a:off x="-765521" y="964716"/>
                <a:ext cx="2321992" cy="611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38" fill="norm" stroke="1" extrusionOk="0">
                    <a:moveTo>
                      <a:pt x="0" y="16438"/>
                    </a:moveTo>
                    <a:lnTo>
                      <a:pt x="0" y="16438"/>
                    </a:lnTo>
                    <a:cubicBezTo>
                      <a:pt x="4095" y="-724"/>
                      <a:pt x="12288" y="-5162"/>
                      <a:pt x="18301" y="6526"/>
                    </a:cubicBezTo>
                    <a:cubicBezTo>
                      <a:pt x="19582" y="9016"/>
                      <a:pt x="20699" y="12132"/>
                      <a:pt x="21600" y="15730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74" name="Straight Connector 10"/>
              <p:cNvSpPr/>
              <p:nvPr/>
            </p:nvSpPr>
            <p:spPr>
              <a:xfrm flipH="1" flipV="1">
                <a:off x="83964" y="108924"/>
                <a:ext cx="4271109" cy="16452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75" name="Straight Connector 15"/>
              <p:cNvSpPr/>
              <p:nvPr/>
            </p:nvSpPr>
            <p:spPr>
              <a:xfrm flipH="1" flipV="1">
                <a:off x="124812" y="2425864"/>
                <a:ext cx="4219715" cy="1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pic>
            <p:nvPicPr>
              <p:cNvPr id="176" name="Picture 14" descr="Picture 14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789603" y="178318"/>
                <a:ext cx="834259" cy="8342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7" name="Picture 19" descr="Picture 19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flipH="1">
                <a:off x="2247473" y="1939065"/>
                <a:ext cx="1274274" cy="4497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8" name="Picture 23" descr="Picture 2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rot="12245131">
                <a:off x="2607478" y="624359"/>
                <a:ext cx="856327" cy="3022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80" name="Picture 79" descr="Picture 7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9491" y="1944122"/>
              <a:ext cx="1274274" cy="4497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1" name="Picture 80" descr="Picture 8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9354869">
              <a:off x="949516" y="639035"/>
              <a:ext cx="856328" cy="302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4" name="Group"/>
          <p:cNvGrpSpPr/>
          <p:nvPr/>
        </p:nvGrpSpPr>
        <p:grpSpPr>
          <a:xfrm>
            <a:off x="1926580" y="531647"/>
            <a:ext cx="4459784" cy="2532528"/>
            <a:chOff x="0" y="0"/>
            <a:chExt cx="4459783" cy="2532526"/>
          </a:xfrm>
        </p:grpSpPr>
        <p:grpSp>
          <p:nvGrpSpPr>
            <p:cNvPr id="191" name="Group 3"/>
            <p:cNvGrpSpPr/>
            <p:nvPr/>
          </p:nvGrpSpPr>
          <p:grpSpPr>
            <a:xfrm>
              <a:off x="-1" y="0"/>
              <a:ext cx="4459785" cy="2532527"/>
              <a:chOff x="0" y="0"/>
              <a:chExt cx="4459783" cy="2532526"/>
            </a:xfrm>
          </p:grpSpPr>
          <p:sp>
            <p:nvSpPr>
              <p:cNvPr id="183" name="Freeform: Shape 5"/>
              <p:cNvSpPr/>
              <p:nvPr/>
            </p:nvSpPr>
            <p:spPr>
              <a:xfrm>
                <a:off x="0" y="0"/>
                <a:ext cx="4425114" cy="2532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210"/>
                    </a:lnTo>
                    <a:lnTo>
                      <a:pt x="21291" y="2454"/>
                    </a:lnTo>
                    <a:cubicBezTo>
                      <a:pt x="19780" y="3829"/>
                      <a:pt x="18720" y="7048"/>
                      <a:pt x="18720" y="10800"/>
                    </a:cubicBezTo>
                    <a:cubicBezTo>
                      <a:pt x="18720" y="14552"/>
                      <a:pt x="19780" y="17771"/>
                      <a:pt x="21291" y="19146"/>
                    </a:cubicBezTo>
                    <a:lnTo>
                      <a:pt x="21600" y="1939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9390"/>
                    </a:lnTo>
                    <a:lnTo>
                      <a:pt x="309" y="19146"/>
                    </a:lnTo>
                    <a:cubicBezTo>
                      <a:pt x="1820" y="17771"/>
                      <a:pt x="2880" y="14552"/>
                      <a:pt x="2880" y="10800"/>
                    </a:cubicBezTo>
                    <a:cubicBezTo>
                      <a:pt x="2880" y="7048"/>
                      <a:pt x="1820" y="3829"/>
                      <a:pt x="309" y="2454"/>
                    </a:cubicBezTo>
                    <a:lnTo>
                      <a:pt x="0" y="221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4" name="Arc 7"/>
              <p:cNvSpPr/>
              <p:nvPr/>
            </p:nvSpPr>
            <p:spPr>
              <a:xfrm rot="16357170">
                <a:off x="2911854" y="917292"/>
                <a:ext cx="2300671" cy="690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780" fill="norm" stroke="1" extrusionOk="0">
                    <a:moveTo>
                      <a:pt x="0" y="16780"/>
                    </a:moveTo>
                    <a:lnTo>
                      <a:pt x="0" y="16780"/>
                    </a:lnTo>
                    <a:cubicBezTo>
                      <a:pt x="3610" y="594"/>
                      <a:pt x="11519" y="-4820"/>
                      <a:pt x="17665" y="4687"/>
                    </a:cubicBezTo>
                    <a:cubicBezTo>
                      <a:pt x="19211" y="7079"/>
                      <a:pt x="20552" y="10295"/>
                      <a:pt x="21600" y="14128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85" name="Arc 8"/>
              <p:cNvSpPr/>
              <p:nvPr/>
            </p:nvSpPr>
            <p:spPr>
              <a:xfrm rot="5400000">
                <a:off x="-765521" y="964716"/>
                <a:ext cx="2321992" cy="611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38" fill="norm" stroke="1" extrusionOk="0">
                    <a:moveTo>
                      <a:pt x="0" y="16438"/>
                    </a:moveTo>
                    <a:lnTo>
                      <a:pt x="0" y="16438"/>
                    </a:lnTo>
                    <a:cubicBezTo>
                      <a:pt x="4095" y="-724"/>
                      <a:pt x="12288" y="-5162"/>
                      <a:pt x="18301" y="6526"/>
                    </a:cubicBezTo>
                    <a:cubicBezTo>
                      <a:pt x="19582" y="9016"/>
                      <a:pt x="20699" y="12132"/>
                      <a:pt x="21600" y="15730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86" name="Straight Connector 10"/>
              <p:cNvSpPr/>
              <p:nvPr/>
            </p:nvSpPr>
            <p:spPr>
              <a:xfrm flipH="1" flipV="1">
                <a:off x="83964" y="108924"/>
                <a:ext cx="4271109" cy="16452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87" name="Straight Connector 15"/>
              <p:cNvSpPr/>
              <p:nvPr/>
            </p:nvSpPr>
            <p:spPr>
              <a:xfrm flipH="1" flipV="1">
                <a:off x="124812" y="2425864"/>
                <a:ext cx="4219715" cy="1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pic>
            <p:nvPicPr>
              <p:cNvPr id="188" name="Picture 14" descr="Picture 14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789603" y="178318"/>
                <a:ext cx="834259" cy="8342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89" name="Picture 19" descr="Picture 19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flipH="1">
                <a:off x="2247473" y="1939065"/>
                <a:ext cx="1274274" cy="4497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0" name="Picture 23" descr="Picture 2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rot="12245131">
                <a:off x="2607478" y="624359"/>
                <a:ext cx="856327" cy="3022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92" name="Picture 79" descr="Picture 7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9491" y="1944122"/>
              <a:ext cx="1274274" cy="4497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3" name="Picture 80" descr="Picture 8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9354869">
              <a:off x="949516" y="639035"/>
              <a:ext cx="856328" cy="302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6" name="Group"/>
          <p:cNvGrpSpPr/>
          <p:nvPr/>
        </p:nvGrpSpPr>
        <p:grpSpPr>
          <a:xfrm>
            <a:off x="7025402" y="3504457"/>
            <a:ext cx="4459784" cy="2532528"/>
            <a:chOff x="0" y="0"/>
            <a:chExt cx="4459783" cy="2532526"/>
          </a:xfrm>
        </p:grpSpPr>
        <p:grpSp>
          <p:nvGrpSpPr>
            <p:cNvPr id="203" name="Group 3"/>
            <p:cNvGrpSpPr/>
            <p:nvPr/>
          </p:nvGrpSpPr>
          <p:grpSpPr>
            <a:xfrm>
              <a:off x="-1" y="0"/>
              <a:ext cx="4459785" cy="2532527"/>
              <a:chOff x="0" y="0"/>
              <a:chExt cx="4459783" cy="2532526"/>
            </a:xfrm>
          </p:grpSpPr>
          <p:sp>
            <p:nvSpPr>
              <p:cNvPr id="195" name="Freeform: Shape 5"/>
              <p:cNvSpPr/>
              <p:nvPr/>
            </p:nvSpPr>
            <p:spPr>
              <a:xfrm>
                <a:off x="0" y="0"/>
                <a:ext cx="4425114" cy="2532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210"/>
                    </a:lnTo>
                    <a:lnTo>
                      <a:pt x="21291" y="2454"/>
                    </a:lnTo>
                    <a:cubicBezTo>
                      <a:pt x="19780" y="3829"/>
                      <a:pt x="18720" y="7048"/>
                      <a:pt x="18720" y="10800"/>
                    </a:cubicBezTo>
                    <a:cubicBezTo>
                      <a:pt x="18720" y="14552"/>
                      <a:pt x="19780" y="17771"/>
                      <a:pt x="21291" y="19146"/>
                    </a:cubicBezTo>
                    <a:lnTo>
                      <a:pt x="21600" y="1939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9390"/>
                    </a:lnTo>
                    <a:lnTo>
                      <a:pt x="309" y="19146"/>
                    </a:lnTo>
                    <a:cubicBezTo>
                      <a:pt x="1820" y="17771"/>
                      <a:pt x="2880" y="14552"/>
                      <a:pt x="2880" y="10800"/>
                    </a:cubicBezTo>
                    <a:cubicBezTo>
                      <a:pt x="2880" y="7048"/>
                      <a:pt x="1820" y="3829"/>
                      <a:pt x="309" y="2454"/>
                    </a:cubicBezTo>
                    <a:lnTo>
                      <a:pt x="0" y="221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96" name="Arc 7"/>
              <p:cNvSpPr/>
              <p:nvPr/>
            </p:nvSpPr>
            <p:spPr>
              <a:xfrm rot="16357170">
                <a:off x="2911854" y="917292"/>
                <a:ext cx="2300671" cy="690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780" fill="norm" stroke="1" extrusionOk="0">
                    <a:moveTo>
                      <a:pt x="0" y="16780"/>
                    </a:moveTo>
                    <a:lnTo>
                      <a:pt x="0" y="16780"/>
                    </a:lnTo>
                    <a:cubicBezTo>
                      <a:pt x="3610" y="594"/>
                      <a:pt x="11519" y="-4820"/>
                      <a:pt x="17665" y="4687"/>
                    </a:cubicBezTo>
                    <a:cubicBezTo>
                      <a:pt x="19211" y="7079"/>
                      <a:pt x="20552" y="10295"/>
                      <a:pt x="21600" y="14128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97" name="Arc 8"/>
              <p:cNvSpPr/>
              <p:nvPr/>
            </p:nvSpPr>
            <p:spPr>
              <a:xfrm rot="5400000">
                <a:off x="-765521" y="964716"/>
                <a:ext cx="2321992" cy="611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38" fill="norm" stroke="1" extrusionOk="0">
                    <a:moveTo>
                      <a:pt x="0" y="16438"/>
                    </a:moveTo>
                    <a:lnTo>
                      <a:pt x="0" y="16438"/>
                    </a:lnTo>
                    <a:cubicBezTo>
                      <a:pt x="4095" y="-724"/>
                      <a:pt x="12288" y="-5162"/>
                      <a:pt x="18301" y="6526"/>
                    </a:cubicBezTo>
                    <a:cubicBezTo>
                      <a:pt x="19582" y="9016"/>
                      <a:pt x="20699" y="12132"/>
                      <a:pt x="21600" y="15730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98" name="Straight Connector 10"/>
              <p:cNvSpPr/>
              <p:nvPr/>
            </p:nvSpPr>
            <p:spPr>
              <a:xfrm flipH="1" flipV="1">
                <a:off x="83964" y="108924"/>
                <a:ext cx="4271109" cy="16452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99" name="Straight Connector 15"/>
              <p:cNvSpPr/>
              <p:nvPr/>
            </p:nvSpPr>
            <p:spPr>
              <a:xfrm flipH="1" flipV="1">
                <a:off x="124812" y="2425864"/>
                <a:ext cx="4219715" cy="1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pic>
            <p:nvPicPr>
              <p:cNvPr id="200" name="Picture 14" descr="Picture 14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789603" y="178318"/>
                <a:ext cx="834259" cy="8342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1" name="Picture 19" descr="Picture 19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flipH="1">
                <a:off x="2247473" y="1939065"/>
                <a:ext cx="1274274" cy="4497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2" name="Picture 23" descr="Picture 2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rot="12245131">
                <a:off x="2607478" y="624359"/>
                <a:ext cx="856327" cy="3022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04" name="Picture 79" descr="Picture 7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9491" y="1944122"/>
              <a:ext cx="1274274" cy="4497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Picture 80" descr="Picture 8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9354869">
              <a:off x="949516" y="639035"/>
              <a:ext cx="856328" cy="302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8" name="Group"/>
          <p:cNvGrpSpPr/>
          <p:nvPr/>
        </p:nvGrpSpPr>
        <p:grpSpPr>
          <a:xfrm>
            <a:off x="1926580" y="3504457"/>
            <a:ext cx="4459784" cy="2532528"/>
            <a:chOff x="0" y="0"/>
            <a:chExt cx="4459783" cy="2532526"/>
          </a:xfrm>
        </p:grpSpPr>
        <p:grpSp>
          <p:nvGrpSpPr>
            <p:cNvPr id="215" name="Group 3"/>
            <p:cNvGrpSpPr/>
            <p:nvPr/>
          </p:nvGrpSpPr>
          <p:grpSpPr>
            <a:xfrm>
              <a:off x="-1" y="0"/>
              <a:ext cx="4459785" cy="2532527"/>
              <a:chOff x="0" y="0"/>
              <a:chExt cx="4459783" cy="2532526"/>
            </a:xfrm>
          </p:grpSpPr>
          <p:sp>
            <p:nvSpPr>
              <p:cNvPr id="207" name="Freeform: Shape 5"/>
              <p:cNvSpPr/>
              <p:nvPr/>
            </p:nvSpPr>
            <p:spPr>
              <a:xfrm>
                <a:off x="0" y="0"/>
                <a:ext cx="4425114" cy="2532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210"/>
                    </a:lnTo>
                    <a:lnTo>
                      <a:pt x="21291" y="2454"/>
                    </a:lnTo>
                    <a:cubicBezTo>
                      <a:pt x="19780" y="3829"/>
                      <a:pt x="18720" y="7048"/>
                      <a:pt x="18720" y="10800"/>
                    </a:cubicBezTo>
                    <a:cubicBezTo>
                      <a:pt x="18720" y="14552"/>
                      <a:pt x="19780" y="17771"/>
                      <a:pt x="21291" y="19146"/>
                    </a:cubicBezTo>
                    <a:lnTo>
                      <a:pt x="21600" y="1939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9390"/>
                    </a:lnTo>
                    <a:lnTo>
                      <a:pt x="309" y="19146"/>
                    </a:lnTo>
                    <a:cubicBezTo>
                      <a:pt x="1820" y="17771"/>
                      <a:pt x="2880" y="14552"/>
                      <a:pt x="2880" y="10800"/>
                    </a:cubicBezTo>
                    <a:cubicBezTo>
                      <a:pt x="2880" y="7048"/>
                      <a:pt x="1820" y="3829"/>
                      <a:pt x="309" y="2454"/>
                    </a:cubicBezTo>
                    <a:lnTo>
                      <a:pt x="0" y="221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08" name="Arc 7"/>
              <p:cNvSpPr/>
              <p:nvPr/>
            </p:nvSpPr>
            <p:spPr>
              <a:xfrm rot="16357170">
                <a:off x="2911854" y="917292"/>
                <a:ext cx="2300671" cy="690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780" fill="norm" stroke="1" extrusionOk="0">
                    <a:moveTo>
                      <a:pt x="0" y="16780"/>
                    </a:moveTo>
                    <a:lnTo>
                      <a:pt x="0" y="16780"/>
                    </a:lnTo>
                    <a:cubicBezTo>
                      <a:pt x="3610" y="594"/>
                      <a:pt x="11519" y="-4820"/>
                      <a:pt x="17665" y="4687"/>
                    </a:cubicBezTo>
                    <a:cubicBezTo>
                      <a:pt x="19211" y="7079"/>
                      <a:pt x="20552" y="10295"/>
                      <a:pt x="21600" y="14128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209" name="Arc 8"/>
              <p:cNvSpPr/>
              <p:nvPr/>
            </p:nvSpPr>
            <p:spPr>
              <a:xfrm rot="5400000">
                <a:off x="-765521" y="964716"/>
                <a:ext cx="2321992" cy="611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38" fill="norm" stroke="1" extrusionOk="0">
                    <a:moveTo>
                      <a:pt x="0" y="16438"/>
                    </a:moveTo>
                    <a:lnTo>
                      <a:pt x="0" y="16438"/>
                    </a:lnTo>
                    <a:cubicBezTo>
                      <a:pt x="4095" y="-724"/>
                      <a:pt x="12288" y="-5162"/>
                      <a:pt x="18301" y="6526"/>
                    </a:cubicBezTo>
                    <a:cubicBezTo>
                      <a:pt x="19582" y="9016"/>
                      <a:pt x="20699" y="12132"/>
                      <a:pt x="21600" y="15730"/>
                    </a:cubicBez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210" name="Straight Connector 10"/>
              <p:cNvSpPr/>
              <p:nvPr/>
            </p:nvSpPr>
            <p:spPr>
              <a:xfrm flipH="1" flipV="1">
                <a:off x="83964" y="108924"/>
                <a:ext cx="4271109" cy="16452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11" name="Straight Connector 15"/>
              <p:cNvSpPr/>
              <p:nvPr/>
            </p:nvSpPr>
            <p:spPr>
              <a:xfrm flipH="1" flipV="1">
                <a:off x="124812" y="2425864"/>
                <a:ext cx="4219715" cy="1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pic>
            <p:nvPicPr>
              <p:cNvPr id="212" name="Picture 14" descr="Picture 14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789603" y="178318"/>
                <a:ext cx="834259" cy="8342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3" name="Picture 19" descr="Picture 19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flipH="1">
                <a:off x="2247473" y="1939065"/>
                <a:ext cx="1274274" cy="4497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4" name="Picture 23" descr="Picture 2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rot="12245131">
                <a:off x="2607478" y="624359"/>
                <a:ext cx="856327" cy="3022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16" name="Picture 79" descr="Picture 7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9491" y="1944122"/>
              <a:ext cx="1274274" cy="4497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7" name="Picture 80" descr="Picture 8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 flipH="1" rot="9354869">
              <a:off x="949516" y="639035"/>
              <a:ext cx="856328" cy="302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9" name="TextBox 31"/>
          <p:cNvSpPr txBox="1"/>
          <p:nvPr/>
        </p:nvSpPr>
        <p:spPr>
          <a:xfrm>
            <a:off x="7206998" y="1511653"/>
            <a:ext cx="4096592" cy="98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Student’s Name</a:t>
            </a:r>
          </a:p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Class</a:t>
            </a:r>
          </a:p>
        </p:txBody>
      </p:sp>
      <p:sp>
        <p:nvSpPr>
          <p:cNvPr id="220" name="TextBox 31"/>
          <p:cNvSpPr txBox="1"/>
          <p:nvPr/>
        </p:nvSpPr>
        <p:spPr>
          <a:xfrm>
            <a:off x="2108176" y="1511653"/>
            <a:ext cx="4096592" cy="98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Student’s Name</a:t>
            </a:r>
          </a:p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Class</a:t>
            </a:r>
          </a:p>
        </p:txBody>
      </p:sp>
      <p:sp>
        <p:nvSpPr>
          <p:cNvPr id="221" name="TextBox 31"/>
          <p:cNvSpPr txBox="1"/>
          <p:nvPr/>
        </p:nvSpPr>
        <p:spPr>
          <a:xfrm>
            <a:off x="2108176" y="4477060"/>
            <a:ext cx="4096592" cy="98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Student’s Name</a:t>
            </a:r>
          </a:p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Class</a:t>
            </a:r>
          </a:p>
        </p:txBody>
      </p:sp>
      <p:sp>
        <p:nvSpPr>
          <p:cNvPr id="222" name="TextBox 31"/>
          <p:cNvSpPr txBox="1"/>
          <p:nvPr/>
        </p:nvSpPr>
        <p:spPr>
          <a:xfrm>
            <a:off x="7206998" y="4477060"/>
            <a:ext cx="4096592" cy="98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Student’s Name</a:t>
            </a:r>
          </a:p>
          <a:p>
            <a:pPr algn="ctr">
              <a:defRPr b="1" sz="29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Class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